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54" r:id="rId4"/>
  </p:sldMasterIdLst>
  <p:notesMasterIdLst>
    <p:notesMasterId r:id="rId14"/>
  </p:notesMasterIdLst>
  <p:handoutMasterIdLst>
    <p:handoutMasterId r:id="rId15"/>
  </p:handoutMasterIdLst>
  <p:sldIdLst>
    <p:sldId id="261" r:id="rId5"/>
    <p:sldId id="273" r:id="rId6"/>
    <p:sldId id="319" r:id="rId7"/>
    <p:sldId id="280" r:id="rId8"/>
    <p:sldId id="286" r:id="rId9"/>
    <p:sldId id="316" r:id="rId10"/>
    <p:sldId id="317" r:id="rId11"/>
    <p:sldId id="318" r:id="rId12"/>
    <p:sldId id="31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87175F"/>
    <a:srgbClr val="EEC621"/>
    <a:srgbClr val="E58C09"/>
    <a:srgbClr val="43467B"/>
    <a:srgbClr val="AEA422"/>
    <a:srgbClr val="F69E1D"/>
    <a:srgbClr val="E19E6B"/>
    <a:srgbClr val="75503A"/>
    <a:srgbClr val="DDB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FADB00-AEEE-48A9-AF57-2FC9BD89035A}" v="75" dt="2024-11-22T20:24:02.232"/>
  </p1510:revLst>
</p1510:revInfo>
</file>

<file path=ppt/tableStyles.xml><?xml version="1.0" encoding="utf-8"?>
<a:tblStyleLst xmlns:a="http://schemas.openxmlformats.org/drawingml/2006/main" def="{BDBED569-4797-4DF1-A0F4-6AAB3CD982D8}">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034" autoAdjust="0"/>
  </p:normalViewPr>
  <p:slideViewPr>
    <p:cSldViewPr>
      <p:cViewPr>
        <p:scale>
          <a:sx n="63" d="100"/>
          <a:sy n="63" d="100"/>
        </p:scale>
        <p:origin x="804" y="44"/>
      </p:cViewPr>
      <p:guideLst/>
    </p:cSldViewPr>
  </p:slideViewPr>
  <p:outlineViewPr>
    <p:cViewPr>
      <p:scale>
        <a:sx n="33" d="100"/>
        <a:sy n="33" d="100"/>
      </p:scale>
      <p:origin x="0" y="-2082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 Kailyn" userId="6fb27861-b7e9-4b04-b597-a603514dc063" providerId="ADAL" clId="{75FADB00-AEEE-48A9-AF57-2FC9BD89035A}"/>
    <pc:docChg chg="undo custSel addSld delSld modSld sldOrd">
      <pc:chgData name="Richards, Kailyn" userId="6fb27861-b7e9-4b04-b597-a603514dc063" providerId="ADAL" clId="{75FADB00-AEEE-48A9-AF57-2FC9BD89035A}" dt="2024-11-22T20:34:37.316" v="3121"/>
      <pc:docMkLst>
        <pc:docMk/>
      </pc:docMkLst>
      <pc:sldChg chg="addSp delSp modSp mod">
        <pc:chgData name="Richards, Kailyn" userId="6fb27861-b7e9-4b04-b597-a603514dc063" providerId="ADAL" clId="{75FADB00-AEEE-48A9-AF57-2FC9BD89035A}" dt="2024-11-22T20:24:15.173" v="2903" actId="1076"/>
        <pc:sldMkLst>
          <pc:docMk/>
          <pc:sldMk cId="3135228966" sldId="261"/>
        </pc:sldMkLst>
        <pc:spChg chg="add del mod">
          <ac:chgData name="Richards, Kailyn" userId="6fb27861-b7e9-4b04-b597-a603514dc063" providerId="ADAL" clId="{75FADB00-AEEE-48A9-AF57-2FC9BD89035A}" dt="2024-11-22T19:00:50.839" v="778"/>
          <ac:spMkLst>
            <pc:docMk/>
            <pc:sldMk cId="3135228966" sldId="261"/>
            <ac:spMk id="4" creationId="{62DFCE4A-6A3E-A6DE-395B-1C7F4E909330}"/>
          </ac:spMkLst>
        </pc:spChg>
        <pc:spChg chg="mod">
          <ac:chgData name="Richards, Kailyn" userId="6fb27861-b7e9-4b04-b597-a603514dc063" providerId="ADAL" clId="{75FADB00-AEEE-48A9-AF57-2FC9BD89035A}" dt="2024-11-22T14:41:48.152" v="143" actId="20577"/>
          <ac:spMkLst>
            <pc:docMk/>
            <pc:sldMk cId="3135228966" sldId="261"/>
            <ac:spMk id="6" creationId="{3933031D-018B-489E-B613-2113C1CD2360}"/>
          </ac:spMkLst>
        </pc:spChg>
        <pc:spChg chg="mod">
          <ac:chgData name="Richards, Kailyn" userId="6fb27861-b7e9-4b04-b597-a603514dc063" providerId="ADAL" clId="{75FADB00-AEEE-48A9-AF57-2FC9BD89035A}" dt="2024-11-22T20:23:48.008" v="2901" actId="20577"/>
          <ac:spMkLst>
            <pc:docMk/>
            <pc:sldMk cId="3135228966" sldId="261"/>
            <ac:spMk id="7" creationId="{606F8B2E-A7F5-4413-BEED-BFF7C3D9FF78}"/>
          </ac:spMkLst>
        </pc:spChg>
        <pc:picChg chg="add mod">
          <ac:chgData name="Richards, Kailyn" userId="6fb27861-b7e9-4b04-b597-a603514dc063" providerId="ADAL" clId="{75FADB00-AEEE-48A9-AF57-2FC9BD89035A}" dt="2024-11-22T20:24:15.173" v="2903" actId="1076"/>
          <ac:picMkLst>
            <pc:docMk/>
            <pc:sldMk cId="3135228966" sldId="261"/>
            <ac:picMk id="3" creationId="{6D1F6791-4DDD-28C2-9B42-26B9C4925A3C}"/>
          </ac:picMkLst>
        </pc:picChg>
      </pc:sldChg>
      <pc:sldChg chg="modSp mod">
        <pc:chgData name="Richards, Kailyn" userId="6fb27861-b7e9-4b04-b597-a603514dc063" providerId="ADAL" clId="{75FADB00-AEEE-48A9-AF57-2FC9BD89035A}" dt="2024-11-22T19:51:41.627" v="2163" actId="20577"/>
        <pc:sldMkLst>
          <pc:docMk/>
          <pc:sldMk cId="1074725472" sldId="273"/>
        </pc:sldMkLst>
        <pc:spChg chg="mod">
          <ac:chgData name="Richards, Kailyn" userId="6fb27861-b7e9-4b04-b597-a603514dc063" providerId="ADAL" clId="{75FADB00-AEEE-48A9-AF57-2FC9BD89035A}" dt="2024-11-22T19:04:37.036" v="933" actId="20577"/>
          <ac:spMkLst>
            <pc:docMk/>
            <pc:sldMk cId="1074725472" sldId="273"/>
            <ac:spMk id="2" creationId="{E4C965B6-7E38-4D37-8DC4-198F7E2181D5}"/>
          </ac:spMkLst>
        </pc:spChg>
        <pc:spChg chg="mod">
          <ac:chgData name="Richards, Kailyn" userId="6fb27861-b7e9-4b04-b597-a603514dc063" providerId="ADAL" clId="{75FADB00-AEEE-48A9-AF57-2FC9BD89035A}" dt="2024-11-22T19:51:41.627" v="2163" actId="20577"/>
          <ac:spMkLst>
            <pc:docMk/>
            <pc:sldMk cId="1074725472" sldId="273"/>
            <ac:spMk id="12" creationId="{94C582A2-A406-4C9B-A3DA-BA4EECAB37AC}"/>
          </ac:spMkLst>
        </pc:spChg>
        <pc:spChg chg="mod">
          <ac:chgData name="Richards, Kailyn" userId="6fb27861-b7e9-4b04-b597-a603514dc063" providerId="ADAL" clId="{75FADB00-AEEE-48A9-AF57-2FC9BD89035A}" dt="2024-11-22T19:07:01.429" v="999" actId="20577"/>
          <ac:spMkLst>
            <pc:docMk/>
            <pc:sldMk cId="1074725472" sldId="273"/>
            <ac:spMk id="13" creationId="{556610ED-3E2D-4E6A-ABD0-150F203E6B46}"/>
          </ac:spMkLst>
        </pc:spChg>
      </pc:sldChg>
      <pc:sldChg chg="addSp delSp modSp mod ord">
        <pc:chgData name="Richards, Kailyn" userId="6fb27861-b7e9-4b04-b597-a603514dc063" providerId="ADAL" clId="{75FADB00-AEEE-48A9-AF57-2FC9BD89035A}" dt="2024-11-22T20:34:28.135" v="3119"/>
        <pc:sldMkLst>
          <pc:docMk/>
          <pc:sldMk cId="2956204929" sldId="280"/>
        </pc:sldMkLst>
        <pc:spChg chg="add del mod">
          <ac:chgData name="Richards, Kailyn" userId="6fb27861-b7e9-4b04-b597-a603514dc063" providerId="ADAL" clId="{75FADB00-AEEE-48A9-AF57-2FC9BD89035A}" dt="2024-11-22T16:26:26.370" v="571" actId="478"/>
          <ac:spMkLst>
            <pc:docMk/>
            <pc:sldMk cId="2956204929" sldId="280"/>
            <ac:spMk id="7" creationId="{AE46A203-CFF5-0C65-C3BB-4C49559E1E03}"/>
          </ac:spMkLst>
        </pc:spChg>
        <pc:spChg chg="add mod">
          <ac:chgData name="Richards, Kailyn" userId="6fb27861-b7e9-4b04-b597-a603514dc063" providerId="ADAL" clId="{75FADB00-AEEE-48A9-AF57-2FC9BD89035A}" dt="2024-11-22T20:07:35.460" v="2476" actId="1076"/>
          <ac:spMkLst>
            <pc:docMk/>
            <pc:sldMk cId="2956204929" sldId="280"/>
            <ac:spMk id="8" creationId="{51EF6F20-19DA-733B-0AE2-298B568A8ABD}"/>
          </ac:spMkLst>
        </pc:spChg>
        <pc:spChg chg="mod">
          <ac:chgData name="Richards, Kailyn" userId="6fb27861-b7e9-4b04-b597-a603514dc063" providerId="ADAL" clId="{75FADB00-AEEE-48A9-AF57-2FC9BD89035A}" dt="2024-11-22T19:40:50.195" v="1744" actId="27636"/>
          <ac:spMkLst>
            <pc:docMk/>
            <pc:sldMk cId="2956204929" sldId="280"/>
            <ac:spMk id="12" creationId="{94C582A2-A406-4C9B-A3DA-BA4EECAB37AC}"/>
          </ac:spMkLst>
        </pc:spChg>
        <pc:spChg chg="mod">
          <ac:chgData name="Richards, Kailyn" userId="6fb27861-b7e9-4b04-b597-a603514dc063" providerId="ADAL" clId="{75FADB00-AEEE-48A9-AF57-2FC9BD89035A}" dt="2024-11-22T20:07:41.422" v="2477" actId="1076"/>
          <ac:spMkLst>
            <pc:docMk/>
            <pc:sldMk cId="2956204929" sldId="280"/>
            <ac:spMk id="13" creationId="{556610ED-3E2D-4E6A-ABD0-150F203E6B46}"/>
          </ac:spMkLst>
        </pc:spChg>
        <pc:spChg chg="mod">
          <ac:chgData name="Richards, Kailyn" userId="6fb27861-b7e9-4b04-b597-a603514dc063" providerId="ADAL" clId="{75FADB00-AEEE-48A9-AF57-2FC9BD89035A}" dt="2024-11-22T19:50:49.009" v="2062" actId="14100"/>
          <ac:spMkLst>
            <pc:docMk/>
            <pc:sldMk cId="2956204929" sldId="280"/>
            <ac:spMk id="34" creationId="{29455ACD-CCC6-4BEC-AA79-DC1C69D087DF}"/>
          </ac:spMkLst>
        </pc:spChg>
        <pc:spChg chg="mod">
          <ac:chgData name="Richards, Kailyn" userId="6fb27861-b7e9-4b04-b597-a603514dc063" providerId="ADAL" clId="{75FADB00-AEEE-48A9-AF57-2FC9BD89035A}" dt="2024-11-22T19:48:16.561" v="1989" actId="1036"/>
          <ac:spMkLst>
            <pc:docMk/>
            <pc:sldMk cId="2956204929" sldId="280"/>
            <ac:spMk id="40" creationId="{CD5E95B5-674E-4A3A-A7C5-83CFC41142E0}"/>
          </ac:spMkLst>
        </pc:spChg>
        <pc:picChg chg="add del mod">
          <ac:chgData name="Richards, Kailyn" userId="6fb27861-b7e9-4b04-b597-a603514dc063" providerId="ADAL" clId="{75FADB00-AEEE-48A9-AF57-2FC9BD89035A}" dt="2024-11-22T16:25:58.226" v="567" actId="478"/>
          <ac:picMkLst>
            <pc:docMk/>
            <pc:sldMk cId="2956204929" sldId="280"/>
            <ac:picMk id="4" creationId="{807BCB70-A668-5334-D4C6-B2022B55D264}"/>
          </ac:picMkLst>
        </pc:picChg>
        <pc:picChg chg="add del mod ord">
          <ac:chgData name="Richards, Kailyn" userId="6fb27861-b7e9-4b04-b597-a603514dc063" providerId="ADAL" clId="{75FADB00-AEEE-48A9-AF57-2FC9BD89035A}" dt="2024-11-22T19:48:07.528" v="1987" actId="14100"/>
          <ac:picMkLst>
            <pc:docMk/>
            <pc:sldMk cId="2956204929" sldId="280"/>
            <ac:picMk id="6" creationId="{AF890B92-D44D-461B-A5E6-D4F348791F20}"/>
          </ac:picMkLst>
        </pc:picChg>
      </pc:sldChg>
      <pc:sldChg chg="addSp delSp modSp mod delAnim modAnim">
        <pc:chgData name="Richards, Kailyn" userId="6fb27861-b7e9-4b04-b597-a603514dc063" providerId="ADAL" clId="{75FADB00-AEEE-48A9-AF57-2FC9BD89035A}" dt="2024-11-22T19:53:59.910" v="2224" actId="20577"/>
        <pc:sldMkLst>
          <pc:docMk/>
          <pc:sldMk cId="3069052256" sldId="286"/>
        </pc:sldMkLst>
        <pc:spChg chg="add del mod">
          <ac:chgData name="Richards, Kailyn" userId="6fb27861-b7e9-4b04-b597-a603514dc063" providerId="ADAL" clId="{75FADB00-AEEE-48A9-AF57-2FC9BD89035A}" dt="2024-11-22T19:08:58.770" v="1022"/>
          <ac:spMkLst>
            <pc:docMk/>
            <pc:sldMk cId="3069052256" sldId="286"/>
            <ac:spMk id="2" creationId="{7069EDA4-23E2-4D78-CF02-91663D860D0C}"/>
          </ac:spMkLst>
        </pc:spChg>
        <pc:spChg chg="mod">
          <ac:chgData name="Richards, Kailyn" userId="6fb27861-b7e9-4b04-b597-a603514dc063" providerId="ADAL" clId="{75FADB00-AEEE-48A9-AF57-2FC9BD89035A}" dt="2024-11-22T19:53:59.910" v="2224" actId="20577"/>
          <ac:spMkLst>
            <pc:docMk/>
            <pc:sldMk cId="3069052256" sldId="286"/>
            <ac:spMk id="13" creationId="{D7199992-58FE-4335-A811-6AFA96B5595D}"/>
          </ac:spMkLst>
        </pc:spChg>
      </pc:sldChg>
      <pc:sldChg chg="addSp delSp modSp del mod ord">
        <pc:chgData name="Richards, Kailyn" userId="6fb27861-b7e9-4b04-b597-a603514dc063" providerId="ADAL" clId="{75FADB00-AEEE-48A9-AF57-2FC9BD89035A}" dt="2024-11-22T20:14:57.913" v="2644" actId="2696"/>
        <pc:sldMkLst>
          <pc:docMk/>
          <pc:sldMk cId="2275175635" sldId="300"/>
        </pc:sldMkLst>
        <pc:spChg chg="mod">
          <ac:chgData name="Richards, Kailyn" userId="6fb27861-b7e9-4b04-b597-a603514dc063" providerId="ADAL" clId="{75FADB00-AEEE-48A9-AF57-2FC9BD89035A}" dt="2024-11-22T16:20:37.617" v="502" actId="20577"/>
          <ac:spMkLst>
            <pc:docMk/>
            <pc:sldMk cId="2275175635" sldId="300"/>
            <ac:spMk id="4" creationId="{B9105FAE-96F0-43A6-B386-AAE4E62C6E85}"/>
          </ac:spMkLst>
        </pc:spChg>
        <pc:spChg chg="mod">
          <ac:chgData name="Richards, Kailyn" userId="6fb27861-b7e9-4b04-b597-a603514dc063" providerId="ADAL" clId="{75FADB00-AEEE-48A9-AF57-2FC9BD89035A}" dt="2024-11-22T19:18:03.801" v="1244" actId="20577"/>
          <ac:spMkLst>
            <pc:docMk/>
            <pc:sldMk cId="2275175635" sldId="300"/>
            <ac:spMk id="12" creationId="{94C582A2-A406-4C9B-A3DA-BA4EECAB37AC}"/>
          </ac:spMkLst>
        </pc:spChg>
        <pc:spChg chg="mod">
          <ac:chgData name="Richards, Kailyn" userId="6fb27861-b7e9-4b04-b597-a603514dc063" providerId="ADAL" clId="{75FADB00-AEEE-48A9-AF57-2FC9BD89035A}" dt="2024-11-22T19:23:41.484" v="1445" actId="20577"/>
          <ac:spMkLst>
            <pc:docMk/>
            <pc:sldMk cId="2275175635" sldId="300"/>
            <ac:spMk id="13" creationId="{556610ED-3E2D-4E6A-ABD0-150F203E6B46}"/>
          </ac:spMkLst>
        </pc:spChg>
        <pc:spChg chg="mod">
          <ac:chgData name="Richards, Kailyn" userId="6fb27861-b7e9-4b04-b597-a603514dc063" providerId="ADAL" clId="{75FADB00-AEEE-48A9-AF57-2FC9BD89035A}" dt="2024-11-22T19:23:35.330" v="1430" actId="20577"/>
          <ac:spMkLst>
            <pc:docMk/>
            <pc:sldMk cId="2275175635" sldId="300"/>
            <ac:spMk id="23" creationId="{2F8BDB9A-6E49-4052-924A-83FDD2B0A487}"/>
          </ac:spMkLst>
        </pc:spChg>
        <pc:spChg chg="mod">
          <ac:chgData name="Richards, Kailyn" userId="6fb27861-b7e9-4b04-b597-a603514dc063" providerId="ADAL" clId="{75FADB00-AEEE-48A9-AF57-2FC9BD89035A}" dt="2024-11-22T19:23:51.516" v="1446" actId="20577"/>
          <ac:spMkLst>
            <pc:docMk/>
            <pc:sldMk cId="2275175635" sldId="300"/>
            <ac:spMk id="24" creationId="{2BE63BA8-EAF4-4B88-8D23-BEF6AA60CC23}"/>
          </ac:spMkLst>
        </pc:spChg>
        <pc:spChg chg="mod">
          <ac:chgData name="Richards, Kailyn" userId="6fb27861-b7e9-4b04-b597-a603514dc063" providerId="ADAL" clId="{75FADB00-AEEE-48A9-AF57-2FC9BD89035A}" dt="2024-11-22T16:20:21.205" v="437" actId="20577"/>
          <ac:spMkLst>
            <pc:docMk/>
            <pc:sldMk cId="2275175635" sldId="300"/>
            <ac:spMk id="25" creationId="{34818BA8-E954-4497-B8B9-B67D92F6032D}"/>
          </ac:spMkLst>
        </pc:spChg>
        <pc:spChg chg="mod">
          <ac:chgData name="Richards, Kailyn" userId="6fb27861-b7e9-4b04-b597-a603514dc063" providerId="ADAL" clId="{75FADB00-AEEE-48A9-AF57-2FC9BD89035A}" dt="2024-11-22T19:56:12.026" v="2319" actId="20577"/>
          <ac:spMkLst>
            <pc:docMk/>
            <pc:sldMk cId="2275175635" sldId="300"/>
            <ac:spMk id="34" creationId="{38AA8C13-AFD3-4C46-AEA7-67BEBF73986D}"/>
          </ac:spMkLst>
        </pc:spChg>
        <pc:picChg chg="add del mod">
          <ac:chgData name="Richards, Kailyn" userId="6fb27861-b7e9-4b04-b597-a603514dc063" providerId="ADAL" clId="{75FADB00-AEEE-48A9-AF57-2FC9BD89035A}" dt="2024-11-22T19:11:53.066" v="1028" actId="478"/>
          <ac:picMkLst>
            <pc:docMk/>
            <pc:sldMk cId="2275175635" sldId="300"/>
            <ac:picMk id="5" creationId="{CB19D2B4-5A27-C370-B898-C7C0E6347D53}"/>
          </ac:picMkLst>
        </pc:picChg>
        <pc:picChg chg="mod">
          <ac:chgData name="Richards, Kailyn" userId="6fb27861-b7e9-4b04-b597-a603514dc063" providerId="ADAL" clId="{75FADB00-AEEE-48A9-AF57-2FC9BD89035A}" dt="2024-11-22T19:11:40.002" v="1027" actId="14826"/>
          <ac:picMkLst>
            <pc:docMk/>
            <pc:sldMk cId="2275175635" sldId="300"/>
            <ac:picMk id="85" creationId="{F738FFEE-D221-419F-9925-DFE3C2A81E5D}"/>
          </ac:picMkLst>
        </pc:picChg>
        <pc:picChg chg="mod">
          <ac:chgData name="Richards, Kailyn" userId="6fb27861-b7e9-4b04-b597-a603514dc063" providerId="ADAL" clId="{75FADB00-AEEE-48A9-AF57-2FC9BD89035A}" dt="2024-11-22T19:15:25.985" v="1030" actId="14826"/>
          <ac:picMkLst>
            <pc:docMk/>
            <pc:sldMk cId="2275175635" sldId="300"/>
            <ac:picMk id="87" creationId="{BA712089-DDBF-4741-BA71-63A6F987EA72}"/>
          </ac:picMkLst>
        </pc:picChg>
        <pc:picChg chg="mod">
          <ac:chgData name="Richards, Kailyn" userId="6fb27861-b7e9-4b04-b597-a603514dc063" providerId="ADAL" clId="{75FADB00-AEEE-48A9-AF57-2FC9BD89035A}" dt="2024-11-22T19:14:13.452" v="1029" actId="14826"/>
          <ac:picMkLst>
            <pc:docMk/>
            <pc:sldMk cId="2275175635" sldId="300"/>
            <ac:picMk id="89" creationId="{C8671B21-B5F4-4BFE-A90B-A16041BB7F3D}"/>
          </ac:picMkLst>
        </pc:picChg>
      </pc:sldChg>
      <pc:sldChg chg="del">
        <pc:chgData name="Richards, Kailyn" userId="6fb27861-b7e9-4b04-b597-a603514dc063" providerId="ADAL" clId="{75FADB00-AEEE-48A9-AF57-2FC9BD89035A}" dt="2024-11-22T16:44:26.152" v="763" actId="2696"/>
        <pc:sldMkLst>
          <pc:docMk/>
          <pc:sldMk cId="2596912842" sldId="302"/>
        </pc:sldMkLst>
      </pc:sldChg>
      <pc:sldChg chg="del">
        <pc:chgData name="Richards, Kailyn" userId="6fb27861-b7e9-4b04-b597-a603514dc063" providerId="ADAL" clId="{75FADB00-AEEE-48A9-AF57-2FC9BD89035A}" dt="2024-11-22T16:44:32.684" v="764" actId="2696"/>
        <pc:sldMkLst>
          <pc:docMk/>
          <pc:sldMk cId="3202840524" sldId="306"/>
        </pc:sldMkLst>
      </pc:sldChg>
      <pc:sldChg chg="del">
        <pc:chgData name="Richards, Kailyn" userId="6fb27861-b7e9-4b04-b597-a603514dc063" providerId="ADAL" clId="{75FADB00-AEEE-48A9-AF57-2FC9BD89035A}" dt="2024-11-22T16:44:36.180" v="765" actId="2696"/>
        <pc:sldMkLst>
          <pc:docMk/>
          <pc:sldMk cId="1965089747" sldId="308"/>
        </pc:sldMkLst>
      </pc:sldChg>
      <pc:sldChg chg="del">
        <pc:chgData name="Richards, Kailyn" userId="6fb27861-b7e9-4b04-b597-a603514dc063" providerId="ADAL" clId="{75FADB00-AEEE-48A9-AF57-2FC9BD89035A}" dt="2024-11-22T16:30:45.880" v="749" actId="2696"/>
        <pc:sldMkLst>
          <pc:docMk/>
          <pc:sldMk cId="2500734759" sldId="313"/>
        </pc:sldMkLst>
      </pc:sldChg>
      <pc:sldChg chg="addSp delSp modSp add mod ord modClrScheme chgLayout">
        <pc:chgData name="Richards, Kailyn" userId="6fb27861-b7e9-4b04-b597-a603514dc063" providerId="ADAL" clId="{75FADB00-AEEE-48A9-AF57-2FC9BD89035A}" dt="2024-11-22T16:30:19.974" v="748" actId="20577"/>
        <pc:sldMkLst>
          <pc:docMk/>
          <pc:sldMk cId="317428659" sldId="314"/>
        </pc:sldMkLst>
        <pc:spChg chg="mod">
          <ac:chgData name="Richards, Kailyn" userId="6fb27861-b7e9-4b04-b597-a603514dc063" providerId="ADAL" clId="{75FADB00-AEEE-48A9-AF57-2FC9BD89035A}" dt="2024-11-22T16:28:56.602" v="575" actId="26606"/>
          <ac:spMkLst>
            <pc:docMk/>
            <pc:sldMk cId="317428659" sldId="314"/>
            <ac:spMk id="13" creationId="{75D33547-7DEB-033B-C0A1-912A6E5BDBEF}"/>
          </ac:spMkLst>
        </pc:spChg>
        <pc:spChg chg="del">
          <ac:chgData name="Richards, Kailyn" userId="6fb27861-b7e9-4b04-b597-a603514dc063" providerId="ADAL" clId="{75FADB00-AEEE-48A9-AF57-2FC9BD89035A}" dt="2024-11-14T17:20:46.885" v="44" actId="26606"/>
          <ac:spMkLst>
            <pc:docMk/>
            <pc:sldMk cId="317428659" sldId="314"/>
            <ac:spMk id="14" creationId="{A8A01602-6D4D-9B2A-0587-0B9B15A26185}"/>
          </ac:spMkLst>
        </pc:spChg>
        <pc:spChg chg="del">
          <ac:chgData name="Richards, Kailyn" userId="6fb27861-b7e9-4b04-b597-a603514dc063" providerId="ADAL" clId="{75FADB00-AEEE-48A9-AF57-2FC9BD89035A}" dt="2024-11-14T17:20:46.885" v="44" actId="26606"/>
          <ac:spMkLst>
            <pc:docMk/>
            <pc:sldMk cId="317428659" sldId="314"/>
            <ac:spMk id="15" creationId="{BAB948EC-8FFF-7883-7AD7-18612BD78E71}"/>
          </ac:spMkLst>
        </pc:spChg>
        <pc:spChg chg="del">
          <ac:chgData name="Richards, Kailyn" userId="6fb27861-b7e9-4b04-b597-a603514dc063" providerId="ADAL" clId="{75FADB00-AEEE-48A9-AF57-2FC9BD89035A}" dt="2024-11-14T17:20:46.885" v="44" actId="26606"/>
          <ac:spMkLst>
            <pc:docMk/>
            <pc:sldMk cId="317428659" sldId="314"/>
            <ac:spMk id="16" creationId="{BC710751-1520-D635-1765-918ACAC146D0}"/>
          </ac:spMkLst>
        </pc:spChg>
        <pc:spChg chg="add del mod">
          <ac:chgData name="Richards, Kailyn" userId="6fb27861-b7e9-4b04-b597-a603514dc063" providerId="ADAL" clId="{75FADB00-AEEE-48A9-AF57-2FC9BD89035A}" dt="2024-11-22T16:28:56.602" v="575" actId="26606"/>
          <ac:spMkLst>
            <pc:docMk/>
            <pc:sldMk cId="317428659" sldId="314"/>
            <ac:spMk id="21" creationId="{9063A6EA-99C3-2A7B-279B-A6B7F84AC55F}"/>
          </ac:spMkLst>
        </pc:spChg>
        <pc:spChg chg="add del mod">
          <ac:chgData name="Richards, Kailyn" userId="6fb27861-b7e9-4b04-b597-a603514dc063" providerId="ADAL" clId="{75FADB00-AEEE-48A9-AF57-2FC9BD89035A}" dt="2024-11-22T16:28:56.602" v="575" actId="26606"/>
          <ac:spMkLst>
            <pc:docMk/>
            <pc:sldMk cId="317428659" sldId="314"/>
            <ac:spMk id="23" creationId="{D927C077-7AA0-F50D-9AC1-AB7373860ABC}"/>
          </ac:spMkLst>
        </pc:spChg>
        <pc:spChg chg="add del mod">
          <ac:chgData name="Richards, Kailyn" userId="6fb27861-b7e9-4b04-b597-a603514dc063" providerId="ADAL" clId="{75FADB00-AEEE-48A9-AF57-2FC9BD89035A}" dt="2024-11-22T16:28:56.602" v="575" actId="26606"/>
          <ac:spMkLst>
            <pc:docMk/>
            <pc:sldMk cId="317428659" sldId="314"/>
            <ac:spMk id="25" creationId="{85DB9DFD-A45C-9DEF-753B-76ED6AF0BA62}"/>
          </ac:spMkLst>
        </pc:spChg>
        <pc:spChg chg="add del mod">
          <ac:chgData name="Richards, Kailyn" userId="6fb27861-b7e9-4b04-b597-a603514dc063" providerId="ADAL" clId="{75FADB00-AEEE-48A9-AF57-2FC9BD89035A}" dt="2024-11-22T16:28:56.602" v="575" actId="26606"/>
          <ac:spMkLst>
            <pc:docMk/>
            <pc:sldMk cId="317428659" sldId="314"/>
            <ac:spMk id="27" creationId="{536A6B7A-FDE9-8397-EDF6-A89B7392ED6B}"/>
          </ac:spMkLst>
        </pc:spChg>
        <pc:spChg chg="add mod">
          <ac:chgData name="Richards, Kailyn" userId="6fb27861-b7e9-4b04-b597-a603514dc063" providerId="ADAL" clId="{75FADB00-AEEE-48A9-AF57-2FC9BD89035A}" dt="2024-11-22T16:28:56.602" v="575" actId="26606"/>
          <ac:spMkLst>
            <pc:docMk/>
            <pc:sldMk cId="317428659" sldId="314"/>
            <ac:spMk id="32" creationId="{C4DCDD45-63B0-83AE-BB8C-1B8427883CC5}"/>
          </ac:spMkLst>
        </pc:spChg>
        <pc:spChg chg="add mod">
          <ac:chgData name="Richards, Kailyn" userId="6fb27861-b7e9-4b04-b597-a603514dc063" providerId="ADAL" clId="{75FADB00-AEEE-48A9-AF57-2FC9BD89035A}" dt="2024-11-22T16:28:56.602" v="575" actId="26606"/>
          <ac:spMkLst>
            <pc:docMk/>
            <pc:sldMk cId="317428659" sldId="314"/>
            <ac:spMk id="34" creationId="{522CC74A-57B4-ECC5-F3BF-A092F72991B5}"/>
          </ac:spMkLst>
        </pc:spChg>
        <pc:spChg chg="add mod">
          <ac:chgData name="Richards, Kailyn" userId="6fb27861-b7e9-4b04-b597-a603514dc063" providerId="ADAL" clId="{75FADB00-AEEE-48A9-AF57-2FC9BD89035A}" dt="2024-11-22T16:30:19.974" v="748" actId="20577"/>
          <ac:spMkLst>
            <pc:docMk/>
            <pc:sldMk cId="317428659" sldId="314"/>
            <ac:spMk id="36" creationId="{D708E540-B6D3-E0EF-B0C1-803C5D8B83A0}"/>
          </ac:spMkLst>
        </pc:spChg>
        <pc:spChg chg="add mod">
          <ac:chgData name="Richards, Kailyn" userId="6fb27861-b7e9-4b04-b597-a603514dc063" providerId="ADAL" clId="{75FADB00-AEEE-48A9-AF57-2FC9BD89035A}" dt="2024-11-22T16:28:56.602" v="575" actId="26606"/>
          <ac:spMkLst>
            <pc:docMk/>
            <pc:sldMk cId="317428659" sldId="314"/>
            <ac:spMk id="38" creationId="{B83C9DBB-E7A7-8234-F680-5360FFDBAFF3}"/>
          </ac:spMkLst>
        </pc:spChg>
        <pc:spChg chg="add mod">
          <ac:chgData name="Richards, Kailyn" userId="6fb27861-b7e9-4b04-b597-a603514dc063" providerId="ADAL" clId="{75FADB00-AEEE-48A9-AF57-2FC9BD89035A}" dt="2024-11-22T16:28:56.602" v="575" actId="26606"/>
          <ac:spMkLst>
            <pc:docMk/>
            <pc:sldMk cId="317428659" sldId="314"/>
            <ac:spMk id="40" creationId="{59D9791F-48EA-1F3F-6F77-6A41B24C68F5}"/>
          </ac:spMkLst>
        </pc:spChg>
      </pc:sldChg>
      <pc:sldChg chg="modSp add del mod">
        <pc:chgData name="Richards, Kailyn" userId="6fb27861-b7e9-4b04-b597-a603514dc063" providerId="ADAL" clId="{75FADB00-AEEE-48A9-AF57-2FC9BD89035A}" dt="2024-11-22T19:52:08.277" v="2164" actId="2696"/>
        <pc:sldMkLst>
          <pc:docMk/>
          <pc:sldMk cId="2933521782" sldId="315"/>
        </pc:sldMkLst>
        <pc:spChg chg="mod">
          <ac:chgData name="Richards, Kailyn" userId="6fb27861-b7e9-4b04-b597-a603514dc063" providerId="ADAL" clId="{75FADB00-AEEE-48A9-AF57-2FC9BD89035A}" dt="2024-11-22T16:19:01.388" v="338" actId="20577"/>
          <ac:spMkLst>
            <pc:docMk/>
            <pc:sldMk cId="2933521782" sldId="315"/>
            <ac:spMk id="13" creationId="{79175FFF-2B60-6649-B9D2-34BB45C15DCE}"/>
          </ac:spMkLst>
        </pc:spChg>
      </pc:sldChg>
      <pc:sldChg chg="modSp add mod ord">
        <pc:chgData name="Richards, Kailyn" userId="6fb27861-b7e9-4b04-b597-a603514dc063" providerId="ADAL" clId="{75FADB00-AEEE-48A9-AF57-2FC9BD89035A}" dt="2024-11-22T20:11:38.706" v="2588" actId="255"/>
        <pc:sldMkLst>
          <pc:docMk/>
          <pc:sldMk cId="2675633150" sldId="316"/>
        </pc:sldMkLst>
        <pc:spChg chg="mod">
          <ac:chgData name="Richards, Kailyn" userId="6fb27861-b7e9-4b04-b597-a603514dc063" providerId="ADAL" clId="{75FADB00-AEEE-48A9-AF57-2FC9BD89035A}" dt="2024-11-22T20:11:16.046" v="2543" actId="20577"/>
          <ac:spMkLst>
            <pc:docMk/>
            <pc:sldMk cId="2675633150" sldId="316"/>
            <ac:spMk id="2" creationId="{86A7A2C2-C811-7B3F-A8C2-6F4D3FF10D08}"/>
          </ac:spMkLst>
        </pc:spChg>
        <pc:spChg chg="mod">
          <ac:chgData name="Richards, Kailyn" userId="6fb27861-b7e9-4b04-b597-a603514dc063" providerId="ADAL" clId="{75FADB00-AEEE-48A9-AF57-2FC9BD89035A}" dt="2024-11-22T19:54:05.903" v="2230" actId="20577"/>
          <ac:spMkLst>
            <pc:docMk/>
            <pc:sldMk cId="2675633150" sldId="316"/>
            <ac:spMk id="12" creationId="{2976A071-2EF5-63E5-563C-9EF66D42D14B}"/>
          </ac:spMkLst>
        </pc:spChg>
        <pc:spChg chg="mod">
          <ac:chgData name="Richards, Kailyn" userId="6fb27861-b7e9-4b04-b597-a603514dc063" providerId="ADAL" clId="{75FADB00-AEEE-48A9-AF57-2FC9BD89035A}" dt="2024-11-22T20:11:38.706" v="2588" actId="255"/>
          <ac:spMkLst>
            <pc:docMk/>
            <pc:sldMk cId="2675633150" sldId="316"/>
            <ac:spMk id="13" creationId="{CDE5947C-4194-FB95-3FAE-009040006FFF}"/>
          </ac:spMkLst>
        </pc:spChg>
      </pc:sldChg>
      <pc:sldChg chg="addSp delSp modSp add mod ord">
        <pc:chgData name="Richards, Kailyn" userId="6fb27861-b7e9-4b04-b597-a603514dc063" providerId="ADAL" clId="{75FADB00-AEEE-48A9-AF57-2FC9BD89035A}" dt="2024-11-22T20:12:54.655" v="2640" actId="20577"/>
        <pc:sldMkLst>
          <pc:docMk/>
          <pc:sldMk cId="689177071" sldId="317"/>
        </pc:sldMkLst>
        <pc:spChg chg="add del mod">
          <ac:chgData name="Richards, Kailyn" userId="6fb27861-b7e9-4b04-b597-a603514dc063" providerId="ADAL" clId="{75FADB00-AEEE-48A9-AF57-2FC9BD89035A}" dt="2024-11-22T20:12:54.655" v="2640" actId="20577"/>
          <ac:spMkLst>
            <pc:docMk/>
            <pc:sldMk cId="689177071" sldId="317"/>
            <ac:spMk id="2" creationId="{AE3A6CBE-A310-C335-DBA5-005D2A22161E}"/>
          </ac:spMkLst>
        </pc:spChg>
        <pc:spChg chg="mod">
          <ac:chgData name="Richards, Kailyn" userId="6fb27861-b7e9-4b04-b597-a603514dc063" providerId="ADAL" clId="{75FADB00-AEEE-48A9-AF57-2FC9BD89035A}" dt="2024-11-22T19:54:09.952" v="2236" actId="20577"/>
          <ac:spMkLst>
            <pc:docMk/>
            <pc:sldMk cId="689177071" sldId="317"/>
            <ac:spMk id="12" creationId="{690FD1D1-9308-7306-C473-09EBC10C6567}"/>
          </ac:spMkLst>
        </pc:spChg>
        <pc:spChg chg="mod">
          <ac:chgData name="Richards, Kailyn" userId="6fb27861-b7e9-4b04-b597-a603514dc063" providerId="ADAL" clId="{75FADB00-AEEE-48A9-AF57-2FC9BD89035A}" dt="2024-11-22T19:28:14.423" v="1533" actId="255"/>
          <ac:spMkLst>
            <pc:docMk/>
            <pc:sldMk cId="689177071" sldId="317"/>
            <ac:spMk id="13" creationId="{8F99BA1F-D6B5-BB6D-49E8-67D849830930}"/>
          </ac:spMkLst>
        </pc:spChg>
      </pc:sldChg>
      <pc:sldChg chg="add ord">
        <pc:chgData name="Richards, Kailyn" userId="6fb27861-b7e9-4b04-b597-a603514dc063" providerId="ADAL" clId="{75FADB00-AEEE-48A9-AF57-2FC9BD89035A}" dt="2024-11-22T20:34:37.316" v="3121"/>
        <pc:sldMkLst>
          <pc:docMk/>
          <pc:sldMk cId="3082886993" sldId="318"/>
        </pc:sldMkLst>
      </pc:sldChg>
      <pc:sldChg chg="modSp add mod">
        <pc:chgData name="Richards, Kailyn" userId="6fb27861-b7e9-4b04-b597-a603514dc063" providerId="ADAL" clId="{75FADB00-AEEE-48A9-AF57-2FC9BD89035A}" dt="2024-11-22T20:33:44.618" v="3117" actId="1038"/>
        <pc:sldMkLst>
          <pc:docMk/>
          <pc:sldMk cId="1629744885" sldId="319"/>
        </pc:sldMkLst>
        <pc:spChg chg="mod">
          <ac:chgData name="Richards, Kailyn" userId="6fb27861-b7e9-4b04-b597-a603514dc063" providerId="ADAL" clId="{75FADB00-AEEE-48A9-AF57-2FC9BD89035A}" dt="2024-11-22T20:33:44.618" v="3117" actId="1038"/>
          <ac:spMkLst>
            <pc:docMk/>
            <pc:sldMk cId="1629744885" sldId="319"/>
            <ac:spMk id="2" creationId="{228EBDF0-82A7-ED72-3E6C-DE8A568E5A25}"/>
          </ac:spMkLst>
        </pc:spChg>
        <pc:spChg chg="mod">
          <ac:chgData name="Richards, Kailyn" userId="6fb27861-b7e9-4b04-b597-a603514dc063" providerId="ADAL" clId="{75FADB00-AEEE-48A9-AF57-2FC9BD89035A}" dt="2024-11-22T20:29:38.470" v="3060" actId="20577"/>
          <ac:spMkLst>
            <pc:docMk/>
            <pc:sldMk cId="1629744885" sldId="319"/>
            <ac:spMk id="12" creationId="{BA480C03-4C9A-227F-1DC3-D27A6176B0ED}"/>
          </ac:spMkLst>
        </pc:spChg>
        <pc:spChg chg="mod">
          <ac:chgData name="Richards, Kailyn" userId="6fb27861-b7e9-4b04-b597-a603514dc063" providerId="ADAL" clId="{75FADB00-AEEE-48A9-AF57-2FC9BD89035A}" dt="2024-11-22T20:32:56.334" v="3106" actId="27636"/>
          <ac:spMkLst>
            <pc:docMk/>
            <pc:sldMk cId="1629744885" sldId="319"/>
            <ac:spMk id="13" creationId="{C1A9EADD-DB86-E545-BEE3-262F4D6E5B1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464472-DAE5-4012-9A5A-CB432293B44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Tw Cen MT" panose="020B0602020104020603" pitchFamily="34" charset="0"/>
            </a:endParaRPr>
          </a:p>
        </p:txBody>
      </p:sp>
      <p:sp>
        <p:nvSpPr>
          <p:cNvPr id="3" name="Date Placeholder 2">
            <a:extLst>
              <a:ext uri="{FF2B5EF4-FFF2-40B4-BE49-F238E27FC236}">
                <a16:creationId xmlns:a16="http://schemas.microsoft.com/office/drawing/2014/main" id="{0586DB41-0314-4E22-8F5A-547FA67B06A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233E32-5603-440A-ACDD-7442C88C5FED}" type="datetimeFigureOut">
              <a:rPr lang="en-US" smtClean="0">
                <a:latin typeface="Tw Cen MT" panose="020B0602020104020603" pitchFamily="34" charset="0"/>
              </a:rPr>
              <a:t>11/22/2024</a:t>
            </a:fld>
            <a:endParaRPr lang="en-US" dirty="0">
              <a:latin typeface="Tw Cen MT" panose="020B0602020104020603" pitchFamily="34" charset="0"/>
            </a:endParaRPr>
          </a:p>
        </p:txBody>
      </p:sp>
      <p:sp>
        <p:nvSpPr>
          <p:cNvPr id="4" name="Footer Placeholder 3">
            <a:extLst>
              <a:ext uri="{FF2B5EF4-FFF2-40B4-BE49-F238E27FC236}">
                <a16:creationId xmlns:a16="http://schemas.microsoft.com/office/drawing/2014/main" id="{D563188E-D235-4A3B-823C-E0E10F336C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Tw Cen MT" panose="020B0602020104020603" pitchFamily="34" charset="0"/>
            </a:endParaRPr>
          </a:p>
        </p:txBody>
      </p:sp>
      <p:sp>
        <p:nvSpPr>
          <p:cNvPr id="5" name="Slide Number Placeholder 4">
            <a:extLst>
              <a:ext uri="{FF2B5EF4-FFF2-40B4-BE49-F238E27FC236}">
                <a16:creationId xmlns:a16="http://schemas.microsoft.com/office/drawing/2014/main" id="{04D3A68C-A1CC-4704-8503-01E13B0AED6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1BB1589-0F8A-400D-AEF4-57688446A2F5}" type="slidenum">
              <a:rPr lang="en-US" smtClean="0">
                <a:latin typeface="Tw Cen MT" panose="020B0602020104020603" pitchFamily="34" charset="0"/>
              </a:rPr>
              <a:t>‹#›</a:t>
            </a:fld>
            <a:endParaRPr lang="en-US" dirty="0">
              <a:latin typeface="Tw Cen MT" panose="020B0602020104020603" pitchFamily="34" charset="0"/>
            </a:endParaRPr>
          </a:p>
        </p:txBody>
      </p:sp>
    </p:spTree>
    <p:extLst>
      <p:ext uri="{BB962C8B-B14F-4D97-AF65-F5344CB8AC3E}">
        <p14:creationId xmlns:p14="http://schemas.microsoft.com/office/powerpoint/2010/main" val="2821910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w Cen MT" panose="020B0602020104020603" pitchFamily="34" charset="0"/>
              </a:defRPr>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w Cen MT" panose="020B0602020104020603" pitchFamily="34" charset="0"/>
              </a:defRPr>
            </a:lvl1pPr>
          </a:lstStyle>
          <a:p>
            <a:fld id="{AF4A386A-BFE4-4655-9801-CBB04655F27A}" type="datetimeFigureOut">
              <a:rPr lang="en-US" noProof="0" smtClean="0"/>
              <a:pPr/>
              <a:t>11/22/2024</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w Cen MT" panose="020B0602020104020603" pitchFamily="34" charset="0"/>
              </a:defRPr>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w Cen MT" panose="020B0602020104020603" pitchFamily="34" charset="0"/>
              </a:defRPr>
            </a:lvl1pPr>
          </a:lstStyle>
          <a:p>
            <a:fld id="{DAE5FABD-26C8-4F74-B1E3-45BC91BC9D7B}" type="slidenum">
              <a:rPr lang="en-US" noProof="0" smtClean="0"/>
              <a:pPr/>
              <a:t>‹#›</a:t>
            </a:fld>
            <a:endParaRPr lang="en-US" noProof="0" dirty="0"/>
          </a:p>
        </p:txBody>
      </p:sp>
    </p:spTree>
    <p:extLst>
      <p:ext uri="{BB962C8B-B14F-4D97-AF65-F5344CB8AC3E}">
        <p14:creationId xmlns:p14="http://schemas.microsoft.com/office/powerpoint/2010/main" val="250775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w Cen MT" panose="020B0602020104020603" pitchFamily="34" charset="0"/>
        <a:ea typeface="+mn-ea"/>
        <a:cs typeface="+mn-cs"/>
      </a:defRPr>
    </a:lvl1pPr>
    <a:lvl2pPr marL="457200" algn="l" defTabSz="914400" rtl="0" eaLnBrk="1" latinLnBrk="0" hangingPunct="1">
      <a:defRPr sz="1200" kern="1200">
        <a:solidFill>
          <a:schemeClr val="tx1"/>
        </a:solidFill>
        <a:latin typeface="Tw Cen MT" panose="020B0602020104020603" pitchFamily="34" charset="0"/>
        <a:ea typeface="+mn-ea"/>
        <a:cs typeface="+mn-cs"/>
      </a:defRPr>
    </a:lvl2pPr>
    <a:lvl3pPr marL="914400" algn="l" defTabSz="914400" rtl="0" eaLnBrk="1" latinLnBrk="0" hangingPunct="1">
      <a:defRPr sz="1200" kern="1200">
        <a:solidFill>
          <a:schemeClr val="tx1"/>
        </a:solidFill>
        <a:latin typeface="Tw Cen MT" panose="020B0602020104020603" pitchFamily="34" charset="0"/>
        <a:ea typeface="+mn-ea"/>
        <a:cs typeface="+mn-cs"/>
      </a:defRPr>
    </a:lvl3pPr>
    <a:lvl4pPr marL="1371600" algn="l" defTabSz="914400" rtl="0" eaLnBrk="1" latinLnBrk="0" hangingPunct="1">
      <a:defRPr sz="1200" kern="1200">
        <a:solidFill>
          <a:schemeClr val="tx1"/>
        </a:solidFill>
        <a:latin typeface="Tw Cen MT" panose="020B0602020104020603" pitchFamily="34" charset="0"/>
        <a:ea typeface="+mn-ea"/>
        <a:cs typeface="+mn-cs"/>
      </a:defRPr>
    </a:lvl4pPr>
    <a:lvl5pPr marL="1828800" algn="l" defTabSz="914400" rtl="0" eaLnBrk="1" latinLnBrk="0" hangingPunct="1">
      <a:defRPr sz="1200" kern="1200">
        <a:solidFill>
          <a:schemeClr val="tx1"/>
        </a:solidFill>
        <a:latin typeface="Tw Cen MT" panose="020B06020201040206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1</a:t>
            </a:fld>
            <a:endParaRPr lang="en-US" noProof="0" dirty="0"/>
          </a:p>
        </p:txBody>
      </p:sp>
    </p:spTree>
    <p:extLst>
      <p:ext uri="{BB962C8B-B14F-4D97-AF65-F5344CB8AC3E}">
        <p14:creationId xmlns:p14="http://schemas.microsoft.com/office/powerpoint/2010/main" val="31479871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2</a:t>
            </a:fld>
            <a:endParaRPr lang="en-US" noProof="0" dirty="0"/>
          </a:p>
        </p:txBody>
      </p:sp>
    </p:spTree>
    <p:extLst>
      <p:ext uri="{BB962C8B-B14F-4D97-AF65-F5344CB8AC3E}">
        <p14:creationId xmlns:p14="http://schemas.microsoft.com/office/powerpoint/2010/main" val="744910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F312A4-66E3-3A71-9534-2F1D90CF22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425973D-8CE4-97F7-553E-6F69F3C308C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C2A6F5-7E91-566C-52AF-790C2E2ACE0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4A09D33-D39B-7F08-7718-27874152AB02}"/>
              </a:ext>
            </a:extLst>
          </p:cNvPr>
          <p:cNvSpPr>
            <a:spLocks noGrp="1"/>
          </p:cNvSpPr>
          <p:nvPr>
            <p:ph type="sldNum" sz="quarter" idx="5"/>
          </p:nvPr>
        </p:nvSpPr>
        <p:spPr/>
        <p:txBody>
          <a:bodyPr/>
          <a:lstStyle/>
          <a:p>
            <a:fld id="{DAE5FABD-26C8-4F74-B1E3-45BC91BC9D7B}" type="slidenum">
              <a:rPr lang="en-US" noProof="0" smtClean="0"/>
              <a:pPr/>
              <a:t>3</a:t>
            </a:fld>
            <a:endParaRPr lang="en-US" noProof="0" dirty="0"/>
          </a:p>
        </p:txBody>
      </p:sp>
    </p:spTree>
    <p:extLst>
      <p:ext uri="{BB962C8B-B14F-4D97-AF65-F5344CB8AC3E}">
        <p14:creationId xmlns:p14="http://schemas.microsoft.com/office/powerpoint/2010/main" val="492740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4</a:t>
            </a:fld>
            <a:endParaRPr lang="en-US" noProof="0" dirty="0"/>
          </a:p>
        </p:txBody>
      </p:sp>
    </p:spTree>
    <p:extLst>
      <p:ext uri="{BB962C8B-B14F-4D97-AF65-F5344CB8AC3E}">
        <p14:creationId xmlns:p14="http://schemas.microsoft.com/office/powerpoint/2010/main" val="3524746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AE5FABD-26C8-4F74-B1E3-45BC91BC9D7B}" type="slidenum">
              <a:rPr lang="en-US" noProof="0" smtClean="0"/>
              <a:pPr/>
              <a:t>5</a:t>
            </a:fld>
            <a:endParaRPr lang="en-US" noProof="0" dirty="0"/>
          </a:p>
        </p:txBody>
      </p:sp>
    </p:spTree>
    <p:extLst>
      <p:ext uri="{BB962C8B-B14F-4D97-AF65-F5344CB8AC3E}">
        <p14:creationId xmlns:p14="http://schemas.microsoft.com/office/powerpoint/2010/main" val="1935294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268BB7-C938-4415-A79E-4B0DF77121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8C079A-B41B-E137-79E2-558397B0F16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4F363D7-0102-2BEE-A2B8-7B8058DCF59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4B890B7-8E22-B511-2FB4-700DCD0AF685}"/>
              </a:ext>
            </a:extLst>
          </p:cNvPr>
          <p:cNvSpPr>
            <a:spLocks noGrp="1"/>
          </p:cNvSpPr>
          <p:nvPr>
            <p:ph type="sldNum" sz="quarter" idx="5"/>
          </p:nvPr>
        </p:nvSpPr>
        <p:spPr/>
        <p:txBody>
          <a:bodyPr/>
          <a:lstStyle/>
          <a:p>
            <a:fld id="{DAE5FABD-26C8-4F74-B1E3-45BC91BC9D7B}" type="slidenum">
              <a:rPr lang="en-US" noProof="0" smtClean="0"/>
              <a:pPr/>
              <a:t>6</a:t>
            </a:fld>
            <a:endParaRPr lang="en-US" noProof="0" dirty="0"/>
          </a:p>
        </p:txBody>
      </p:sp>
    </p:spTree>
    <p:extLst>
      <p:ext uri="{BB962C8B-B14F-4D97-AF65-F5344CB8AC3E}">
        <p14:creationId xmlns:p14="http://schemas.microsoft.com/office/powerpoint/2010/main" val="2168249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3EE661-13BB-068D-CACA-36A270F86F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0D67B16-C2FE-8AAE-3056-4E813C022F9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B55702A-F8F8-6CCA-930E-4ECCB2ADA39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64D03FD-8484-7906-B32C-BD6DFC8476D6}"/>
              </a:ext>
            </a:extLst>
          </p:cNvPr>
          <p:cNvSpPr>
            <a:spLocks noGrp="1"/>
          </p:cNvSpPr>
          <p:nvPr>
            <p:ph type="sldNum" sz="quarter" idx="5"/>
          </p:nvPr>
        </p:nvSpPr>
        <p:spPr/>
        <p:txBody>
          <a:bodyPr/>
          <a:lstStyle/>
          <a:p>
            <a:fld id="{DAE5FABD-26C8-4F74-B1E3-45BC91BC9D7B}" type="slidenum">
              <a:rPr lang="en-US" noProof="0" smtClean="0"/>
              <a:pPr/>
              <a:t>7</a:t>
            </a:fld>
            <a:endParaRPr lang="en-US" noProof="0" dirty="0"/>
          </a:p>
        </p:txBody>
      </p:sp>
    </p:spTree>
    <p:extLst>
      <p:ext uri="{BB962C8B-B14F-4D97-AF65-F5344CB8AC3E}">
        <p14:creationId xmlns:p14="http://schemas.microsoft.com/office/powerpoint/2010/main" val="711828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A92A12-1079-2B50-5F86-C396EC06292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474F548-E5F8-C5D9-400E-56E384203C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24E1E3-A299-1A8F-D303-E405B87A9B6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512F85-E740-B6ED-7192-69EE0550899B}"/>
              </a:ext>
            </a:extLst>
          </p:cNvPr>
          <p:cNvSpPr>
            <a:spLocks noGrp="1"/>
          </p:cNvSpPr>
          <p:nvPr>
            <p:ph type="sldNum" sz="quarter" idx="5"/>
          </p:nvPr>
        </p:nvSpPr>
        <p:spPr/>
        <p:txBody>
          <a:bodyPr/>
          <a:lstStyle/>
          <a:p>
            <a:fld id="{DAE5FABD-26C8-4F74-B1E3-45BC91BC9D7B}" type="slidenum">
              <a:rPr lang="en-US" noProof="0" smtClean="0"/>
              <a:pPr/>
              <a:t>8</a:t>
            </a:fld>
            <a:endParaRPr lang="en-US" noProof="0" dirty="0"/>
          </a:p>
        </p:txBody>
      </p:sp>
    </p:spTree>
    <p:extLst>
      <p:ext uri="{BB962C8B-B14F-4D97-AF65-F5344CB8AC3E}">
        <p14:creationId xmlns:p14="http://schemas.microsoft.com/office/powerpoint/2010/main" val="2727401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F8938E-1FC7-2957-D4BE-49FF01E4D7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EFBF4A-B983-2375-7F79-E6694312C78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5C883E-0AF6-001C-63AD-5919B97BC71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2780B79-9A8D-0E84-F9D6-F86B814CA35B}"/>
              </a:ext>
            </a:extLst>
          </p:cNvPr>
          <p:cNvSpPr>
            <a:spLocks noGrp="1"/>
          </p:cNvSpPr>
          <p:nvPr>
            <p:ph type="sldNum" sz="quarter" idx="5"/>
          </p:nvPr>
        </p:nvSpPr>
        <p:spPr/>
        <p:txBody>
          <a:bodyPr/>
          <a:lstStyle/>
          <a:p>
            <a:fld id="{DAE5FABD-26C8-4F74-B1E3-45BC91BC9D7B}" type="slidenum">
              <a:rPr lang="en-US" noProof="0" smtClean="0"/>
              <a:pPr/>
              <a:t>9</a:t>
            </a:fld>
            <a:endParaRPr lang="en-US" noProof="0" dirty="0"/>
          </a:p>
        </p:txBody>
      </p:sp>
    </p:spTree>
    <p:extLst>
      <p:ext uri="{BB962C8B-B14F-4D97-AF65-F5344CB8AC3E}">
        <p14:creationId xmlns:p14="http://schemas.microsoft.com/office/powerpoint/2010/main" val="3205000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262540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21552918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_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69542597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_sea gree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71488657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Oran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149718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_Pink">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323754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_Light Blu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21176658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_Grey">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2">
              <a:lumMod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38536208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_Blue_Triangle patch 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605BCA9F-FC20-461D-9118-7EC2AC28D050}"/>
              </a:ext>
              <a:ext uri="{C183D7F6-B498-43B3-948B-1728B52AA6E4}">
                <adec:decorative xmlns:adec="http://schemas.microsoft.com/office/drawing/2017/decorative" val="1"/>
              </a:ext>
            </a:extLst>
          </p:cNvPr>
          <p:cNvSpPr/>
          <p:nvPr userDrawn="1"/>
        </p:nvSpPr>
        <p:spPr>
          <a:xfrm>
            <a:off x="3175958" y="0"/>
            <a:ext cx="9016043" cy="6858000"/>
          </a:xfrm>
          <a:custGeom>
            <a:avLst/>
            <a:gdLst>
              <a:gd name="connsiteX0" fmla="*/ 5153328 w 9016043"/>
              <a:gd name="connsiteY0" fmla="*/ 0 h 6858000"/>
              <a:gd name="connsiteX1" fmla="*/ 9016043 w 9016043"/>
              <a:gd name="connsiteY1" fmla="*/ 0 h 6858000"/>
              <a:gd name="connsiteX2" fmla="*/ 9016043 w 9016043"/>
              <a:gd name="connsiteY2" fmla="*/ 6858000 h 6858000"/>
              <a:gd name="connsiteX3" fmla="*/ 0 w 9016043"/>
              <a:gd name="connsiteY3" fmla="*/ 6858000 h 6858000"/>
              <a:gd name="connsiteX4" fmla="*/ 5153328 w 9016043"/>
              <a:gd name="connsiteY4" fmla="*/ 68183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16043" h="6858000">
                <a:moveTo>
                  <a:pt x="5153328" y="0"/>
                </a:moveTo>
                <a:lnTo>
                  <a:pt x="9016043" y="0"/>
                </a:lnTo>
                <a:lnTo>
                  <a:pt x="9016043" y="6858000"/>
                </a:lnTo>
                <a:lnTo>
                  <a:pt x="0" y="6858000"/>
                </a:lnTo>
                <a:lnTo>
                  <a:pt x="5153328" y="68183"/>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70409251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8F869F17-9BF3-4974-956D-0CBCD60BA35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14213777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9" name="Picture Placeholder 8">
            <a:extLst>
              <a:ext uri="{FF2B5EF4-FFF2-40B4-BE49-F238E27FC236}">
                <a16:creationId xmlns:a16="http://schemas.microsoft.com/office/drawing/2014/main" id="{17C4BA0D-DEC0-450E-8F4D-B0E6D2D7D0C3}"/>
              </a:ext>
            </a:extLst>
          </p:cNvPr>
          <p:cNvSpPr>
            <a:spLocks noGrp="1"/>
          </p:cNvSpPr>
          <p:nvPr>
            <p:ph type="pic" sz="quarter" idx="17" hasCustomPrompt="1"/>
          </p:nvPr>
        </p:nvSpPr>
        <p:spPr>
          <a:xfrm>
            <a:off x="6629399" y="2667000"/>
            <a:ext cx="5013959" cy="3660775"/>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A654DBB0-1027-4E5D-B635-00F2F173A24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33771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p:nvPr>
        </p:nvSpPr>
        <p:spPr>
          <a:xfrm>
            <a:off x="1378135" y="1219199"/>
            <a:ext cx="7232465" cy="2732439"/>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Click to edit Master title style</a:t>
            </a:r>
          </a:p>
        </p:txBody>
      </p:sp>
      <p:sp>
        <p:nvSpPr>
          <p:cNvPr id="3" name="Subtitle 2"/>
          <p:cNvSpPr>
            <a:spLocks noGrp="1"/>
          </p:cNvSpPr>
          <p:nvPr>
            <p:ph type="subTitle" idx="1"/>
          </p:nvPr>
        </p:nvSpPr>
        <p:spPr>
          <a:xfrm>
            <a:off x="1378134" y="4069079"/>
            <a:ext cx="502266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noProof="0"/>
              <a:t>Click to edit Master subtitle style</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13920827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title Content and Image_Top shape whit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334001" y="112976"/>
            <a:ext cx="6858000" cy="6745024"/>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Text Placeholder 16">
            <a:extLst>
              <a:ext uri="{FF2B5EF4-FFF2-40B4-BE49-F238E27FC236}">
                <a16:creationId xmlns:a16="http://schemas.microsoft.com/office/drawing/2014/main" id="{E59725C5-1168-4A5F-B420-8E0562019687}"/>
              </a:ext>
            </a:extLst>
          </p:cNvPr>
          <p:cNvSpPr>
            <a:spLocks noGrp="1"/>
          </p:cNvSpPr>
          <p:nvPr>
            <p:ph type="body" sz="quarter" idx="19" hasCustomPrompt="1"/>
          </p:nvPr>
        </p:nvSpPr>
        <p:spPr>
          <a:xfrm rot="5400000">
            <a:off x="5238089" y="208890"/>
            <a:ext cx="6745024" cy="6553200"/>
          </a:xfrm>
          <a:gradFill flip="none" rotWithShape="1">
            <a:gsLst>
              <a:gs pos="0">
                <a:schemeClr val="bg1"/>
              </a:gs>
              <a:gs pos="82000">
                <a:schemeClr val="bg1">
                  <a:alpha val="0"/>
                </a:schemeClr>
              </a:gs>
            </a:gsLst>
            <a:lin ang="16200000" scaled="1"/>
            <a:tileRect/>
          </a:gradFill>
          <a:effectLst/>
        </p:spPr>
        <p:txBody>
          <a:bodyPr/>
          <a:lstStyle>
            <a:lvl1pPr marL="0" indent="0">
              <a:buNone/>
              <a:defRPr>
                <a:solidFill>
                  <a:schemeClr val="tx1">
                    <a:alpha val="0"/>
                  </a:schemeClr>
                </a:solidFill>
              </a:defRPr>
            </a:lvl1pPr>
          </a:lstStyle>
          <a:p>
            <a:pPr lvl="0"/>
            <a:r>
              <a:rPr lang="en-US" noProof="0"/>
              <a:t>I</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2667000"/>
            <a:ext cx="5775960"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6" name="Slide Number Placeholder 5">
            <a:extLst>
              <a:ext uri="{FF2B5EF4-FFF2-40B4-BE49-F238E27FC236}">
                <a16:creationId xmlns:a16="http://schemas.microsoft.com/office/drawing/2014/main" id="{7532AFA8-ADE4-4C3E-AF0A-235C724999FF}"/>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477211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guide id="3" pos="432" userDrawn="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Subtitle Content and half horizontal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11094718" cy="1757126"/>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709677"/>
            <a:ext cx="11094717" cy="1500876"/>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4232B29A-2701-4A73-83CF-09E0AB1B2DD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9464107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title Content and half Image_Top shape bar">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548641" y="2667001"/>
            <a:ext cx="5775959" cy="3543552"/>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6553200" y="2667001"/>
            <a:ext cx="5090157" cy="3543552"/>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1676400"/>
            <a:ext cx="10837333" cy="424732"/>
          </a:xfrm>
          <a:noFill/>
        </p:spPr>
        <p:txBody>
          <a:bodyPr wrap="square" lIns="91440" rIns="91440">
            <a:spAutoFit/>
          </a:bodyPr>
          <a:lstStyle>
            <a:lvl1pPr marL="0" indent="0">
              <a:buNone/>
              <a:defRPr sz="2400" b="0">
                <a:solidFill>
                  <a:schemeClr val="tx2"/>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6A52166E-5DA9-4AA1-9355-E8DBFDD90AE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9640959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alf Image Title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617492"/>
            <a:ext cx="9890759"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Slide Number Placeholder 5">
            <a:extLst>
              <a:ext uri="{FF2B5EF4-FFF2-40B4-BE49-F238E27FC236}">
                <a16:creationId xmlns:a16="http://schemas.microsoft.com/office/drawing/2014/main" id="{E9FF8476-DF8C-4276-8CF6-44BC91B88C2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27005339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3735623"/>
            <a:ext cx="111099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1"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p:nvPr>
        </p:nvSpPr>
        <p:spPr>
          <a:xfrm>
            <a:off x="6446520" y="4617492"/>
            <a:ext cx="5212080" cy="1527048"/>
          </a:xfrm>
        </p:spPr>
        <p:txBody>
          <a:bodyPr lIns="91440" rIns="91440">
            <a:normAutofit/>
          </a:bodyPr>
          <a:lstStyle>
            <a:lvl1pPr>
              <a:defRPr sz="1800"/>
            </a:lvl1pPr>
            <a:lvl2pPr>
              <a:defRPr sz="1600"/>
            </a:lvl2pPr>
            <a:lvl3pPr>
              <a:defRPr sz="1400"/>
            </a:lvl3pPr>
            <a:lvl4pPr>
              <a:defRPr sz="1200"/>
            </a:lvl4pPr>
            <a:lvl5pPr>
              <a:defRPr sz="1200"/>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 name="Slide Number Placeholder 5">
            <a:extLst>
              <a:ext uri="{FF2B5EF4-FFF2-40B4-BE49-F238E27FC236}">
                <a16:creationId xmlns:a16="http://schemas.microsoft.com/office/drawing/2014/main" id="{FC5AD12C-F7F6-431D-ABA4-F7E37CACEA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49003048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Half Image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1721698" y="3735622"/>
            <a:ext cx="5013960" cy="2408917"/>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Text Placeholder 16">
            <a:extLst>
              <a:ext uri="{FF2B5EF4-FFF2-40B4-BE49-F238E27FC236}">
                <a16:creationId xmlns:a16="http://schemas.microsoft.com/office/drawing/2014/main" id="{38376498-C218-4EDB-8416-A59802EF2018}"/>
              </a:ext>
              <a:ext uri="{C183D7F6-B498-43B3-948B-1728B52AA6E4}">
                <adec:decorative xmlns:adec="http://schemas.microsoft.com/office/drawing/2017/decorative" val="1"/>
              </a:ext>
            </a:extLst>
          </p:cNvPr>
          <p:cNvSpPr>
            <a:spLocks noGrp="1"/>
          </p:cNvSpPr>
          <p:nvPr>
            <p:ph type="body" sz="quarter" idx="20" hasCustomPrompt="1"/>
          </p:nvPr>
        </p:nvSpPr>
        <p:spPr>
          <a:xfrm>
            <a:off x="7239000" y="1981199"/>
            <a:ext cx="4389542" cy="4163339"/>
          </a:xfrm>
          <a:solidFill>
            <a:schemeClr val="bg1"/>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12" name="Content Placeholder 6">
            <a:extLst>
              <a:ext uri="{FF2B5EF4-FFF2-40B4-BE49-F238E27FC236}">
                <a16:creationId xmlns:a16="http://schemas.microsoft.com/office/drawing/2014/main" id="{E93A96C6-A4F2-43F1-A47D-0D52EF29954B}"/>
              </a:ext>
            </a:extLst>
          </p:cNvPr>
          <p:cNvSpPr>
            <a:spLocks noGrp="1"/>
          </p:cNvSpPr>
          <p:nvPr>
            <p:ph sz="quarter" idx="19" hasCustomPrompt="1"/>
          </p:nvPr>
        </p:nvSpPr>
        <p:spPr>
          <a:xfrm>
            <a:off x="7589520" y="2286000"/>
            <a:ext cx="3688080" cy="3581400"/>
          </a:xfrm>
        </p:spPr>
        <p:txBody>
          <a:bodyPr lIns="91440" rIns="91440">
            <a:normAutofit/>
          </a:bodyPr>
          <a:lstStyle>
            <a:lvl1pPr marL="0" indent="0">
              <a:lnSpc>
                <a:spcPct val="100000"/>
              </a:lnSpc>
              <a:spcBef>
                <a:spcPts val="0"/>
              </a:spcBef>
              <a:spcAft>
                <a:spcPts val="0"/>
              </a:spcAft>
              <a:buNone/>
              <a:defRPr sz="3200">
                <a:solidFill>
                  <a:schemeClr val="accent2"/>
                </a:solidFill>
              </a:defRPr>
            </a:lvl1pPr>
            <a:lvl2pPr>
              <a:defRPr sz="1600"/>
            </a:lvl2pPr>
            <a:lvl3pPr>
              <a:defRPr sz="1400"/>
            </a:lvl3pPr>
            <a:lvl4pPr>
              <a:defRPr sz="1200"/>
            </a:lvl4pPr>
            <a:lvl5pPr>
              <a:defRPr sz="1200"/>
            </a:lvl5pPr>
          </a:lstStyle>
          <a:p>
            <a:pPr lvl="0"/>
            <a:r>
              <a:rPr lang="en-US" noProof="0"/>
              <a:t>Important Content</a:t>
            </a:r>
          </a:p>
        </p:txBody>
      </p:sp>
      <p:sp>
        <p:nvSpPr>
          <p:cNvPr id="8" name="Picture Placeholder 7">
            <a:extLst>
              <a:ext uri="{FF2B5EF4-FFF2-40B4-BE49-F238E27FC236}">
                <a16:creationId xmlns:a16="http://schemas.microsoft.com/office/drawing/2014/main" id="{1EC81B64-070E-43F3-BCB5-833AB965D638}"/>
              </a:ext>
              <a:ext uri="{C183D7F6-B498-43B3-948B-1728B52AA6E4}">
                <adec:decorative xmlns:adec="http://schemas.microsoft.com/office/drawing/2017/decorative" val="1"/>
              </a:ext>
            </a:extLst>
          </p:cNvPr>
          <p:cNvSpPr>
            <a:spLocks noGrp="1"/>
          </p:cNvSpPr>
          <p:nvPr>
            <p:ph type="pic" sz="quarter" idx="21" hasCustomPrompt="1"/>
          </p:nvPr>
        </p:nvSpPr>
        <p:spPr>
          <a:xfrm>
            <a:off x="548944" y="3717925"/>
            <a:ext cx="914400" cy="930275"/>
          </a:xfrm>
        </p:spPr>
        <p:txBody>
          <a:bodyPr anchor="ctr"/>
          <a:lstStyle>
            <a:lvl1pPr marL="0" indent="0" algn="ctr">
              <a:buNone/>
              <a:defRPr/>
            </a:lvl1pPr>
          </a:lstStyle>
          <a:p>
            <a:r>
              <a:rPr lang="en-US" noProof="0" dirty="0"/>
              <a:t>Icon</a:t>
            </a:r>
          </a:p>
        </p:txBody>
      </p:sp>
      <p:sp>
        <p:nvSpPr>
          <p:cNvPr id="15" name="Slide Number Placeholder 5">
            <a:extLst>
              <a:ext uri="{FF2B5EF4-FFF2-40B4-BE49-F238E27FC236}">
                <a16:creationId xmlns:a16="http://schemas.microsoft.com/office/drawing/2014/main" id="{8D5893EC-1256-429B-9581-379342C2368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6664319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alf Image Multiple images Title Two column Content and 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7315200" y="4176259"/>
            <a:ext cx="4343400" cy="1968280"/>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3278423"/>
          </a:xfrm>
        </p:spPr>
        <p:txBody>
          <a:bodyPr anchor="ctr"/>
          <a:lstStyle>
            <a:lvl1pPr marL="0" indent="0" algn="ctr">
              <a:buNone/>
              <a:defRPr>
                <a:solidFill>
                  <a:schemeClr val="bg1">
                    <a:lumMod val="50000"/>
                  </a:schemeClr>
                </a:solidFill>
              </a:defRPr>
            </a:lvl1pPr>
          </a:lstStyle>
          <a:p>
            <a:r>
              <a:rPr lang="en-US" noProof="0" dirty="0"/>
              <a:t>Insert Image</a:t>
            </a:r>
          </a:p>
        </p:txBody>
      </p:sp>
      <p:sp>
        <p:nvSpPr>
          <p:cNvPr id="14" name="Picture Placeholder 8">
            <a:extLst>
              <a:ext uri="{FF2B5EF4-FFF2-40B4-BE49-F238E27FC236}">
                <a16:creationId xmlns:a16="http://schemas.microsoft.com/office/drawing/2014/main" id="{96DE17A8-F4B7-4571-A6E8-FD28BA425B19}"/>
              </a:ext>
              <a:ext uri="{C183D7F6-B498-43B3-948B-1728B52AA6E4}">
                <adec:decorative xmlns:adec="http://schemas.microsoft.com/office/drawing/2017/decorative" val="1"/>
              </a:ext>
            </a:extLst>
          </p:cNvPr>
          <p:cNvSpPr>
            <a:spLocks noGrp="1"/>
          </p:cNvSpPr>
          <p:nvPr>
            <p:ph type="pic" sz="quarter" idx="19" hasCustomPrompt="1"/>
          </p:nvPr>
        </p:nvSpPr>
        <p:spPr>
          <a:xfrm>
            <a:off x="542834" y="1066801"/>
            <a:ext cx="3505199" cy="50777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5" name="Picture Placeholder 8">
            <a:extLst>
              <a:ext uri="{FF2B5EF4-FFF2-40B4-BE49-F238E27FC236}">
                <a16:creationId xmlns:a16="http://schemas.microsoft.com/office/drawing/2014/main" id="{9D9A0502-98A2-467D-BE1C-CE8391C73BF4}"/>
              </a:ext>
              <a:ext uri="{C183D7F6-B498-43B3-948B-1728B52AA6E4}">
                <adec:decorative xmlns:adec="http://schemas.microsoft.com/office/drawing/2017/decorative" val="1"/>
              </a:ext>
            </a:extLst>
          </p:cNvPr>
          <p:cNvSpPr>
            <a:spLocks noGrp="1"/>
          </p:cNvSpPr>
          <p:nvPr>
            <p:ph type="pic" sz="quarter" idx="20" hasCustomPrompt="1"/>
          </p:nvPr>
        </p:nvSpPr>
        <p:spPr>
          <a:xfrm>
            <a:off x="4191000" y="4343400"/>
            <a:ext cx="2743200" cy="180113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6" name="Picture Placeholder 8">
            <a:extLst>
              <a:ext uri="{FF2B5EF4-FFF2-40B4-BE49-F238E27FC236}">
                <a16:creationId xmlns:a16="http://schemas.microsoft.com/office/drawing/2014/main" id="{8298DB4E-3B92-4CA4-852A-9F647E7219A4}"/>
              </a:ext>
              <a:ext uri="{C183D7F6-B498-43B3-948B-1728B52AA6E4}">
                <adec:decorative xmlns:adec="http://schemas.microsoft.com/office/drawing/2017/decorative" val="1"/>
              </a:ext>
            </a:extLst>
          </p:cNvPr>
          <p:cNvSpPr>
            <a:spLocks noGrp="1"/>
          </p:cNvSpPr>
          <p:nvPr>
            <p:ph type="pic" sz="quarter" idx="21" hasCustomPrompt="1"/>
          </p:nvPr>
        </p:nvSpPr>
        <p:spPr>
          <a:xfrm>
            <a:off x="4191000" y="1066801"/>
            <a:ext cx="2743200" cy="3126023"/>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3" name="Slide Number Placeholder 5">
            <a:extLst>
              <a:ext uri="{FF2B5EF4-FFF2-40B4-BE49-F238E27FC236}">
                <a16:creationId xmlns:a16="http://schemas.microsoft.com/office/drawing/2014/main" id="{2E528B4D-15E8-4161-96F7-75D0217AD20C}"/>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26942956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Image with Top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112976"/>
            <a:ext cx="12191999" cy="6745024"/>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Slide Number Placeholder 5">
            <a:extLst>
              <a:ext uri="{FF2B5EF4-FFF2-40B4-BE49-F238E27FC236}">
                <a16:creationId xmlns:a16="http://schemas.microsoft.com/office/drawing/2014/main" id="{7C67066A-9B9E-468B-97C6-94BF615FA94E}"/>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A82AF7E6-6C19-4A41-BFA5-44C4F2A371E9}"/>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3111247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7" name="Slide Number Placeholder 5">
            <a:extLst>
              <a:ext uri="{FF2B5EF4-FFF2-40B4-BE49-F238E27FC236}">
                <a16:creationId xmlns:a16="http://schemas.microsoft.com/office/drawing/2014/main" id="{9FC59837-0A86-4467-BB38-E2AC882F31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78857779-E765-4EC2-825C-B8E41285A0C7}"/>
              </a:ext>
            </a:extLst>
          </p:cNvPr>
          <p:cNvSpPr>
            <a:spLocks noGrp="1"/>
          </p:cNvSpPr>
          <p:nvPr>
            <p:ph type="title"/>
          </p:nvPr>
        </p:nvSpPr>
        <p:spPr>
          <a:xfrm>
            <a:off x="548640" y="548640"/>
            <a:ext cx="11106150" cy="518160"/>
          </a:xfrm>
        </p:spPr>
        <p:txBody>
          <a:bodyPr/>
          <a:lstStyle/>
          <a:p>
            <a:r>
              <a:rPr lang="en-US"/>
              <a:t>Click to edit Master title style</a:t>
            </a:r>
          </a:p>
        </p:txBody>
      </p:sp>
    </p:spTree>
    <p:extLst>
      <p:ext uri="{BB962C8B-B14F-4D97-AF65-F5344CB8AC3E}">
        <p14:creationId xmlns:p14="http://schemas.microsoft.com/office/powerpoint/2010/main" val="100460700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7261801" y="1189969"/>
            <a:ext cx="4389542" cy="4677431"/>
          </a:xfrm>
          <a:solidFill>
            <a:schemeClr val="bg1">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7612321" y="1494770"/>
            <a:ext cx="3688080" cy="3915430"/>
          </a:xfrm>
        </p:spPr>
        <p:txBody>
          <a:bodyPr lIns="91440" rIns="91440">
            <a:normAutofit/>
          </a:bodyPr>
          <a:lstStyle>
            <a:lvl1pPr marL="0" indent="0">
              <a:lnSpc>
                <a:spcPct val="100000"/>
              </a:lnSpc>
              <a:spcBef>
                <a:spcPts val="0"/>
              </a:spcBef>
              <a:spcAft>
                <a:spcPts val="0"/>
              </a:spcAft>
              <a:buNone/>
              <a:defRPr sz="3200"/>
            </a:lvl1pPr>
            <a:lvl2pPr>
              <a:defRPr sz="1600"/>
            </a:lvl2pPr>
            <a:lvl3pPr>
              <a:defRPr sz="1400"/>
            </a:lvl3pPr>
            <a:lvl4pPr>
              <a:defRPr sz="1200"/>
            </a:lvl4pPr>
            <a:lvl5pPr>
              <a:defRPr sz="1200"/>
            </a:lvl5pPr>
          </a:lstStyle>
          <a:p>
            <a:pPr lvl="0"/>
            <a:r>
              <a:rPr lang="en-US" dirty="0"/>
              <a:t>Important Content</a:t>
            </a:r>
            <a:endParaRPr lang="en-GB" dirty="0"/>
          </a:p>
        </p:txBody>
      </p:sp>
      <p:sp>
        <p:nvSpPr>
          <p:cNvPr id="10" name="Slide Number Placeholder 5">
            <a:extLst>
              <a:ext uri="{FF2B5EF4-FFF2-40B4-BE49-F238E27FC236}">
                <a16:creationId xmlns:a16="http://schemas.microsoft.com/office/drawing/2014/main" id="{5AE16EF6-8987-4193-B346-1BEA14401C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
        <p:nvSpPr>
          <p:cNvPr id="2" name="Title 1">
            <a:extLst>
              <a:ext uri="{FF2B5EF4-FFF2-40B4-BE49-F238E27FC236}">
                <a16:creationId xmlns:a16="http://schemas.microsoft.com/office/drawing/2014/main" id="{5E2D4840-4EB5-4438-9A16-D0006A68A19E}"/>
              </a:ext>
            </a:extLst>
          </p:cNvPr>
          <p:cNvSpPr>
            <a:spLocks noGrp="1"/>
          </p:cNvSpPr>
          <p:nvPr>
            <p:ph type="title"/>
          </p:nvPr>
        </p:nvSpPr>
        <p:spPr>
          <a:xfrm>
            <a:off x="548640" y="548640"/>
            <a:ext cx="11106150" cy="641329"/>
          </a:xfrm>
        </p:spPr>
        <p:txBody>
          <a:bodyPr/>
          <a:lstStyle/>
          <a:p>
            <a:r>
              <a:rPr lang="en-US"/>
              <a:t>Click to edit Master title style</a:t>
            </a:r>
          </a:p>
        </p:txBody>
      </p:sp>
    </p:spTree>
    <p:extLst>
      <p:ext uri="{BB962C8B-B14F-4D97-AF65-F5344CB8AC3E}">
        <p14:creationId xmlns:p14="http://schemas.microsoft.com/office/powerpoint/2010/main" val="169147065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3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1" name="Text Placeholder 16">
            <a:extLst>
              <a:ext uri="{FF2B5EF4-FFF2-40B4-BE49-F238E27FC236}">
                <a16:creationId xmlns:a16="http://schemas.microsoft.com/office/drawing/2014/main" id="{50D09E5B-B146-4D08-82EC-846DD89B0B87}"/>
              </a:ext>
              <a:ext uri="{C183D7F6-B498-43B3-948B-1728B52AA6E4}">
                <adec:decorative xmlns:adec="http://schemas.microsoft.com/office/drawing/2017/decorative" val="1"/>
              </a:ext>
            </a:extLst>
          </p:cNvPr>
          <p:cNvSpPr>
            <a:spLocks noGrp="1"/>
          </p:cNvSpPr>
          <p:nvPr>
            <p:ph type="body" sz="quarter" idx="16" hasCustomPrompt="1"/>
          </p:nvPr>
        </p:nvSpPr>
        <p:spPr>
          <a:xfrm>
            <a:off x="660462" y="0"/>
            <a:ext cx="9931338" cy="6823040"/>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2" name="Text Placeholder 16">
            <a:extLst>
              <a:ext uri="{FF2B5EF4-FFF2-40B4-BE49-F238E27FC236}">
                <a16:creationId xmlns:a16="http://schemas.microsoft.com/office/drawing/2014/main" id="{88940597-2E9A-4141-B2D0-C488487F11D7}"/>
              </a:ext>
              <a:ext uri="{C183D7F6-B498-43B3-948B-1728B52AA6E4}">
                <adec:decorative xmlns:adec="http://schemas.microsoft.com/office/drawing/2017/decorative" val="1"/>
              </a:ext>
            </a:extLst>
          </p:cNvPr>
          <p:cNvSpPr>
            <a:spLocks noGrp="1"/>
          </p:cNvSpPr>
          <p:nvPr>
            <p:ph type="body" sz="quarter" idx="17" hasCustomPrompt="1"/>
          </p:nvPr>
        </p:nvSpPr>
        <p:spPr>
          <a:xfrm>
            <a:off x="533400" y="0"/>
            <a:ext cx="50863"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990600" y="609600"/>
            <a:ext cx="7429500" cy="56388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95400" y="1905000"/>
            <a:ext cx="5864382" cy="22752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1295400" y="4297679"/>
            <a:ext cx="4072586" cy="1463040"/>
          </a:xfrm>
        </p:spPr>
        <p:txBody>
          <a:bodyPr lIns="91440" rIns="91440" anchor="t">
            <a:normAutofit/>
          </a:bodyPr>
          <a:lstStyle>
            <a:lvl1pPr marL="0" indent="0" algn="l">
              <a:lnSpc>
                <a:spcPct val="100000"/>
              </a:lnSpc>
              <a:spcBef>
                <a:spcPts val="0"/>
              </a:spcBef>
              <a:buNone/>
              <a:defRPr lang="en-US" sz="2000" kern="1200" dirty="0">
                <a:solidFill>
                  <a:schemeClr val="tx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3" name="Text Placeholder 16">
            <a:extLst>
              <a:ext uri="{FF2B5EF4-FFF2-40B4-BE49-F238E27FC236}">
                <a16:creationId xmlns:a16="http://schemas.microsoft.com/office/drawing/2014/main" id="{EA44EEDB-C599-41AA-9D84-D53811C28804}"/>
              </a:ext>
              <a:ext uri="{C183D7F6-B498-43B3-948B-1728B52AA6E4}">
                <adec:decorative xmlns:adec="http://schemas.microsoft.com/office/drawing/2017/decorative" val="1"/>
              </a:ext>
            </a:extLst>
          </p:cNvPr>
          <p:cNvSpPr>
            <a:spLocks noGrp="1"/>
          </p:cNvSpPr>
          <p:nvPr>
            <p:ph type="body" sz="quarter" idx="18" hasCustomPrompt="1"/>
          </p:nvPr>
        </p:nvSpPr>
        <p:spPr>
          <a:xfrm>
            <a:off x="450896"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4" name="Text Placeholder 16">
            <a:extLst>
              <a:ext uri="{FF2B5EF4-FFF2-40B4-BE49-F238E27FC236}">
                <a16:creationId xmlns:a16="http://schemas.microsoft.com/office/drawing/2014/main" id="{FE574478-76DE-4613-8FBD-36B353081849}"/>
              </a:ext>
              <a:ext uri="{C183D7F6-B498-43B3-948B-1728B52AA6E4}">
                <adec:decorative xmlns:adec="http://schemas.microsoft.com/office/drawing/2017/decorative" val="1"/>
              </a:ext>
            </a:extLst>
          </p:cNvPr>
          <p:cNvSpPr>
            <a:spLocks noGrp="1"/>
          </p:cNvSpPr>
          <p:nvPr>
            <p:ph type="body" sz="quarter" idx="19" hasCustomPrompt="1"/>
          </p:nvPr>
        </p:nvSpPr>
        <p:spPr>
          <a:xfrm>
            <a:off x="368391" y="0"/>
            <a:ext cx="63502" cy="6858000"/>
          </a:xfrm>
          <a:solidFill>
            <a:schemeClr val="accent2"/>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Tree>
    <p:extLst>
      <p:ext uri="{BB962C8B-B14F-4D97-AF65-F5344CB8AC3E}">
        <p14:creationId xmlns:p14="http://schemas.microsoft.com/office/powerpoint/2010/main" val="36956533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Full Image">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17C4BA0D-DEC0-450E-8F4D-B0E6D2D7D0C3}"/>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noProof="0" dirty="0"/>
              <a:t>Insert Image</a:t>
            </a:r>
          </a:p>
        </p:txBody>
      </p:sp>
      <p:sp>
        <p:nvSpPr>
          <p:cNvPr id="6" name="Text Placeholder 16">
            <a:extLst>
              <a:ext uri="{FF2B5EF4-FFF2-40B4-BE49-F238E27FC236}">
                <a16:creationId xmlns:a16="http://schemas.microsoft.com/office/drawing/2014/main" id="{16932398-C947-4474-88D6-4117EC391CEF}"/>
              </a:ext>
              <a:ext uri="{C183D7F6-B498-43B3-948B-1728B52AA6E4}">
                <adec:decorative xmlns:adec="http://schemas.microsoft.com/office/drawing/2017/decorative" val="1"/>
              </a:ext>
            </a:extLst>
          </p:cNvPr>
          <p:cNvSpPr>
            <a:spLocks noGrp="1"/>
          </p:cNvSpPr>
          <p:nvPr>
            <p:ph type="body" sz="quarter" idx="20" hasCustomPrompt="1"/>
          </p:nvPr>
        </p:nvSpPr>
        <p:spPr>
          <a:xfrm>
            <a:off x="552269" y="1189969"/>
            <a:ext cx="4389542" cy="4677431"/>
          </a:xfrm>
          <a:solidFill>
            <a:schemeClr val="accent2">
              <a:alpha val="88000"/>
            </a:schemeClr>
          </a:solidFill>
          <a:ln w="28575">
            <a:solidFill>
              <a:schemeClr val="accent2"/>
            </a:solidFill>
          </a:ln>
          <a:effectLst/>
        </p:spPr>
        <p:txBody>
          <a:bodyPr/>
          <a:lstStyle>
            <a:lvl1pPr marL="0" indent="0">
              <a:buNone/>
              <a:defRPr>
                <a:solidFill>
                  <a:schemeClr val="tx1">
                    <a:alpha val="0"/>
                  </a:schemeClr>
                </a:solidFill>
              </a:defRPr>
            </a:lvl1pPr>
          </a:lstStyle>
          <a:p>
            <a:pPr lvl="0"/>
            <a:r>
              <a:rPr lang="en-US" noProof="0"/>
              <a:t>I</a:t>
            </a:r>
          </a:p>
        </p:txBody>
      </p:sp>
      <p:sp>
        <p:nvSpPr>
          <p:cNvPr id="7" name="Content Placeholder 6">
            <a:extLst>
              <a:ext uri="{FF2B5EF4-FFF2-40B4-BE49-F238E27FC236}">
                <a16:creationId xmlns:a16="http://schemas.microsoft.com/office/drawing/2014/main" id="{88FDA84E-9F5D-4D50-8133-68FB098D7135}"/>
              </a:ext>
            </a:extLst>
          </p:cNvPr>
          <p:cNvSpPr>
            <a:spLocks noGrp="1"/>
          </p:cNvSpPr>
          <p:nvPr>
            <p:ph sz="quarter" idx="19" hasCustomPrompt="1"/>
          </p:nvPr>
        </p:nvSpPr>
        <p:spPr>
          <a:xfrm>
            <a:off x="902789" y="1494770"/>
            <a:ext cx="3688080" cy="3915430"/>
          </a:xfrm>
        </p:spPr>
        <p:txBody>
          <a:bodyPr lIns="91440" rIns="91440">
            <a:normAutofit/>
          </a:bodyPr>
          <a:lstStyle>
            <a:lvl1pPr marL="0" indent="0">
              <a:lnSpc>
                <a:spcPct val="100000"/>
              </a:lnSpc>
              <a:spcBef>
                <a:spcPts val="0"/>
              </a:spcBef>
              <a:spcAft>
                <a:spcPts val="0"/>
              </a:spcAft>
              <a:buNone/>
              <a:defRPr sz="3200">
                <a:solidFill>
                  <a:schemeClr val="bg1"/>
                </a:solidFill>
              </a:defRPr>
            </a:lvl1pPr>
            <a:lvl2pPr>
              <a:defRPr sz="1600"/>
            </a:lvl2pPr>
            <a:lvl3pPr>
              <a:defRPr sz="1400"/>
            </a:lvl3pPr>
            <a:lvl4pPr>
              <a:defRPr sz="1200"/>
            </a:lvl4pPr>
            <a:lvl5pPr>
              <a:defRPr sz="1200"/>
            </a:lvl5pPr>
          </a:lstStyle>
          <a:p>
            <a:pPr lvl="0"/>
            <a:r>
              <a:rPr lang="en-US" noProof="0"/>
              <a:t>Important Content</a:t>
            </a:r>
          </a:p>
        </p:txBody>
      </p:sp>
      <p:sp>
        <p:nvSpPr>
          <p:cNvPr id="10" name="Slide Number Placeholder 5">
            <a:extLst>
              <a:ext uri="{FF2B5EF4-FFF2-40B4-BE49-F238E27FC236}">
                <a16:creationId xmlns:a16="http://schemas.microsoft.com/office/drawing/2014/main" id="{1AC89BA5-7D71-4838-92DC-A9DD44EC0557}"/>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2" name="Title 1">
            <a:extLst>
              <a:ext uri="{FF2B5EF4-FFF2-40B4-BE49-F238E27FC236}">
                <a16:creationId xmlns:a16="http://schemas.microsoft.com/office/drawing/2014/main" id="{75614DBA-0879-4C83-B4B4-EECB085A204E}"/>
              </a:ext>
            </a:extLst>
          </p:cNvPr>
          <p:cNvSpPr>
            <a:spLocks noGrp="1"/>
          </p:cNvSpPr>
          <p:nvPr>
            <p:ph type="title"/>
          </p:nvPr>
        </p:nvSpPr>
        <p:spPr>
          <a:xfrm>
            <a:off x="548640" y="548640"/>
            <a:ext cx="11106150" cy="441960"/>
          </a:xfrm>
        </p:spPr>
        <p:txBody>
          <a:bodyPr/>
          <a:lstStyle/>
          <a:p>
            <a:r>
              <a:rPr lang="en-US"/>
              <a:t>Click to edit Master title style</a:t>
            </a:r>
          </a:p>
        </p:txBody>
      </p:sp>
    </p:spTree>
    <p:extLst>
      <p:ext uri="{BB962C8B-B14F-4D97-AF65-F5344CB8AC3E}">
        <p14:creationId xmlns:p14="http://schemas.microsoft.com/office/powerpoint/2010/main" val="121976815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5090157" cy="424732"/>
          </a:xfrm>
          <a:noFill/>
        </p:spPr>
        <p:txBody>
          <a:bodyPr wrap="square" lIns="91440" rIns="91440">
            <a:sp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6527803" y="4021648"/>
            <a:ext cx="5090157"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6527803" y="3429000"/>
            <a:ext cx="5090157" cy="424732"/>
          </a:xfrm>
          <a:noFill/>
        </p:spPr>
        <p:txBody>
          <a:bodyPr wrap="square" lIns="91440" rIns="91440">
            <a:spAutoFit/>
          </a:bodyPr>
          <a:lstStyle>
            <a:lvl1pPr marL="0" indent="0">
              <a:buNone/>
              <a:defRPr sz="2400" b="1">
                <a:solidFill>
                  <a:schemeClr val="accent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6527803" y="2423061"/>
            <a:ext cx="711197" cy="723544"/>
          </a:xfrm>
        </p:spPr>
        <p:txBody>
          <a:bodyPr anchor="ctr"/>
          <a:lstStyle>
            <a:lvl1pPr marL="0" indent="0" algn="ctr">
              <a:buNone/>
              <a:defRPr/>
            </a:lvl1pPr>
          </a:lstStyle>
          <a:p>
            <a:r>
              <a:rPr lang="en-US" noProof="0" dirty="0"/>
              <a:t>Icon</a:t>
            </a:r>
          </a:p>
        </p:txBody>
      </p:sp>
      <p:sp>
        <p:nvSpPr>
          <p:cNvPr id="17" name="Slide Number Placeholder 5">
            <a:extLst>
              <a:ext uri="{FF2B5EF4-FFF2-40B4-BE49-F238E27FC236}">
                <a16:creationId xmlns:a16="http://schemas.microsoft.com/office/drawing/2014/main" id="{C94646A1-59D8-49D7-B0E1-B7771AB22D4B}"/>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398066805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Title Subtitle Content and half Image_Top shape bar">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548640" y="3429000"/>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2" name="Content Placeholder 6">
            <a:extLst>
              <a:ext uri="{FF2B5EF4-FFF2-40B4-BE49-F238E27FC236}">
                <a16:creationId xmlns:a16="http://schemas.microsoft.com/office/drawing/2014/main" id="{2E79C3B8-3CB6-4D76-8182-4489C35C869A}"/>
              </a:ext>
            </a:extLst>
          </p:cNvPr>
          <p:cNvSpPr>
            <a:spLocks noGrp="1"/>
          </p:cNvSpPr>
          <p:nvPr>
            <p:ph sz="quarter" idx="19"/>
          </p:nvPr>
        </p:nvSpPr>
        <p:spPr>
          <a:xfrm>
            <a:off x="435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3" name="Text Placeholder 7">
            <a:extLst>
              <a:ext uri="{FF2B5EF4-FFF2-40B4-BE49-F238E27FC236}">
                <a16:creationId xmlns:a16="http://schemas.microsoft.com/office/drawing/2014/main" id="{0CBC5711-960A-4093-BF8D-E1FB5C4179A9}"/>
              </a:ext>
            </a:extLst>
          </p:cNvPr>
          <p:cNvSpPr>
            <a:spLocks noGrp="1"/>
          </p:cNvSpPr>
          <p:nvPr>
            <p:ph type="body" sz="quarter" idx="20" hasCustomPrompt="1"/>
          </p:nvPr>
        </p:nvSpPr>
        <p:spPr>
          <a:xfrm>
            <a:off x="4358640" y="3429000"/>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423061"/>
            <a:ext cx="711197" cy="723544"/>
          </a:xfrm>
        </p:spPr>
        <p:txBody>
          <a:bodyPr anchor="ctr"/>
          <a:lstStyle>
            <a:lvl1pPr marL="0" indent="0" algn="ctr">
              <a:buNone/>
              <a:defRPr/>
            </a:lvl1pPr>
          </a:lstStyle>
          <a:p>
            <a:r>
              <a:rPr lang="en-US" noProof="0" dirty="0"/>
              <a:t>Icon</a:t>
            </a:r>
          </a:p>
        </p:txBody>
      </p:sp>
      <p:sp>
        <p:nvSpPr>
          <p:cNvPr id="15" name="Picture Placeholder 7">
            <a:extLst>
              <a:ext uri="{FF2B5EF4-FFF2-40B4-BE49-F238E27FC236}">
                <a16:creationId xmlns:a16="http://schemas.microsoft.com/office/drawing/2014/main" id="{6C4C965C-0B8E-48F5-AAAC-C3237DCB2911}"/>
              </a:ext>
              <a:ext uri="{C183D7F6-B498-43B3-948B-1728B52AA6E4}">
                <adec:decorative xmlns:adec="http://schemas.microsoft.com/office/drawing/2017/decorative" val="1"/>
              </a:ext>
            </a:extLst>
          </p:cNvPr>
          <p:cNvSpPr>
            <a:spLocks noGrp="1"/>
          </p:cNvSpPr>
          <p:nvPr>
            <p:ph type="pic" sz="quarter" idx="22" hasCustomPrompt="1"/>
          </p:nvPr>
        </p:nvSpPr>
        <p:spPr>
          <a:xfrm>
            <a:off x="4358640" y="2423061"/>
            <a:ext cx="711197" cy="723544"/>
          </a:xfrm>
        </p:spPr>
        <p:txBody>
          <a:bodyPr anchor="ctr"/>
          <a:lstStyle>
            <a:lvl1pPr marL="0" indent="0" algn="ctr">
              <a:buNone/>
              <a:defRPr/>
            </a:lvl1pPr>
          </a:lstStyle>
          <a:p>
            <a:r>
              <a:rPr lang="en-US" noProof="0" dirty="0"/>
              <a:t>Icon</a:t>
            </a:r>
          </a:p>
        </p:txBody>
      </p:sp>
      <p:sp>
        <p:nvSpPr>
          <p:cNvPr id="16" name="Content Placeholder 6">
            <a:extLst>
              <a:ext uri="{FF2B5EF4-FFF2-40B4-BE49-F238E27FC236}">
                <a16:creationId xmlns:a16="http://schemas.microsoft.com/office/drawing/2014/main" id="{F4C1E55C-86D8-4053-9865-59D5B4F8A350}"/>
              </a:ext>
            </a:extLst>
          </p:cNvPr>
          <p:cNvSpPr>
            <a:spLocks noGrp="1"/>
          </p:cNvSpPr>
          <p:nvPr>
            <p:ph sz="quarter" idx="23"/>
          </p:nvPr>
        </p:nvSpPr>
        <p:spPr>
          <a:xfrm>
            <a:off x="8168640" y="4021648"/>
            <a:ext cx="3474720" cy="1884265"/>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 name="Text Placeholder 7">
            <a:extLst>
              <a:ext uri="{FF2B5EF4-FFF2-40B4-BE49-F238E27FC236}">
                <a16:creationId xmlns:a16="http://schemas.microsoft.com/office/drawing/2014/main" id="{3B68B60C-9D86-4961-A5CE-AB650CA3364D}"/>
              </a:ext>
            </a:extLst>
          </p:cNvPr>
          <p:cNvSpPr>
            <a:spLocks noGrp="1"/>
          </p:cNvSpPr>
          <p:nvPr>
            <p:ph type="body" sz="quarter" idx="24" hasCustomPrompt="1"/>
          </p:nvPr>
        </p:nvSpPr>
        <p:spPr>
          <a:xfrm>
            <a:off x="8168640" y="3429000"/>
            <a:ext cx="3474720" cy="424732"/>
          </a:xfrm>
          <a:noFill/>
        </p:spPr>
        <p:txBody>
          <a:bodyPr wrap="square" lIns="91440" rIns="91440">
            <a:noAutofit/>
          </a:bodyPr>
          <a:lstStyle>
            <a:lvl1pPr marL="0" indent="0">
              <a:buNone/>
              <a:defRPr sz="2400" b="1">
                <a:solidFill>
                  <a:schemeClr val="accent2"/>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AFE200E7-D3F0-41C3-92B0-E09677035AD0}"/>
              </a:ext>
              <a:ext uri="{C183D7F6-B498-43B3-948B-1728B52AA6E4}">
                <adec:decorative xmlns:adec="http://schemas.microsoft.com/office/drawing/2017/decorative" val="1"/>
              </a:ext>
            </a:extLst>
          </p:cNvPr>
          <p:cNvSpPr>
            <a:spLocks noGrp="1"/>
          </p:cNvSpPr>
          <p:nvPr>
            <p:ph type="pic" sz="quarter" idx="25" hasCustomPrompt="1"/>
          </p:nvPr>
        </p:nvSpPr>
        <p:spPr>
          <a:xfrm>
            <a:off x="8168336" y="2423061"/>
            <a:ext cx="711197" cy="723544"/>
          </a:xfrm>
        </p:spPr>
        <p:txBody>
          <a:bodyPr anchor="ctr"/>
          <a:lstStyle>
            <a:lvl1pPr marL="0" indent="0" algn="ctr">
              <a:buNone/>
              <a:defRPr/>
            </a:lvl1pPr>
          </a:lstStyle>
          <a:p>
            <a:r>
              <a:rPr lang="en-US" noProof="0" dirty="0"/>
              <a:t>Icon</a:t>
            </a:r>
          </a:p>
        </p:txBody>
      </p:sp>
      <p:sp>
        <p:nvSpPr>
          <p:cNvPr id="21" name="Slide Number Placeholder 5">
            <a:extLst>
              <a:ext uri="{FF2B5EF4-FFF2-40B4-BE49-F238E27FC236}">
                <a16:creationId xmlns:a16="http://schemas.microsoft.com/office/drawing/2014/main" id="{520633DF-6AFD-4B07-9AFD-09317A9CC680}"/>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2566824035"/>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Icon Content 2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38400"/>
            <a:ext cx="5901458" cy="975260"/>
          </a:xfrm>
        </p:spPr>
        <p:txBody>
          <a:bodyPr lIns="91440" rIns="91440" anchor="ctr">
            <a:noAutofit/>
          </a:bodyPr>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474720" cy="424732"/>
          </a:xfrm>
          <a:noFill/>
        </p:spPr>
        <p:txBody>
          <a:bodyPr wrap="square" lIns="91440" rIns="91440">
            <a:no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4391622"/>
            <a:ext cx="5901458" cy="975260"/>
          </a:xfrm>
        </p:spPr>
        <p:txBody>
          <a:bodyPr lIns="91440" rIns="91440" anchor="ctr">
            <a:noAutofit/>
          </a:bodyPr>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4666886"/>
            <a:ext cx="3474720" cy="424732"/>
          </a:xfrm>
          <a:noFill/>
        </p:spPr>
        <p:txBody>
          <a:bodyPr wrap="square" lIns="91440" rIns="91440">
            <a:no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4517480"/>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862157401"/>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Icon Content 3 rows">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5562600" y="2423061"/>
            <a:ext cx="5901458" cy="1005939"/>
          </a:xfrm>
        </p:spPr>
        <p:txBody>
          <a:bodyPr lIns="91440" rIns="91440"/>
          <a:lstStyle>
            <a:lvl1pPr>
              <a:defRPr/>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524000" y="2713664"/>
            <a:ext cx="3810000" cy="424732"/>
          </a:xfrm>
          <a:noFill/>
        </p:spPr>
        <p:txBody>
          <a:bodyPr wrap="square" lIns="91440" rIns="91440" anchor="ctr">
            <a:spAutoFit/>
          </a:bodyPr>
          <a:lstStyle>
            <a:lvl1pPr marL="0" indent="0">
              <a:buNone/>
              <a:defRPr sz="2400" b="1">
                <a:solidFill>
                  <a:schemeClr val="tx2"/>
                </a:solidFill>
              </a:defRPr>
            </a:lvl1pPr>
          </a:lstStyle>
          <a:p>
            <a:pPr lvl="0"/>
            <a:r>
              <a:rPr lang="en-US" noProof="0"/>
              <a:t>ADD ADDITIONAL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48944" y="2564258"/>
            <a:ext cx="711197" cy="723544"/>
          </a:xfrm>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5562600" y="3556396"/>
            <a:ext cx="5901458" cy="1005939"/>
          </a:xfrm>
        </p:spPr>
        <p:txBody>
          <a:bodyPr lIns="91440" rIns="91440"/>
          <a:lstStyle>
            <a:lvl1pPr>
              <a:defRPr/>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1524000" y="3846999"/>
            <a:ext cx="3810000" cy="424732"/>
          </a:xfrm>
          <a:noFill/>
        </p:spPr>
        <p:txBody>
          <a:bodyPr wrap="square" lIns="91440" rIns="91440" anchor="ctr">
            <a:spAutoFit/>
          </a:bodyPr>
          <a:lstStyle>
            <a:lvl1pPr marL="0" indent="0">
              <a:buNone/>
              <a:defRPr sz="2400" b="1">
                <a:solidFill>
                  <a:schemeClr val="accent5"/>
                </a:solidFill>
              </a:defRPr>
            </a:lvl1pPr>
          </a:lstStyle>
          <a:p>
            <a:pPr lvl="0"/>
            <a:r>
              <a:rPr lang="en-US" noProof="0"/>
              <a:t>ADD ADDITIONAL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548944" y="3697593"/>
            <a:ext cx="711197" cy="723544"/>
          </a:xfrm>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5562600" y="4689732"/>
            <a:ext cx="5901458" cy="1005939"/>
          </a:xfrm>
        </p:spPr>
        <p:txBody>
          <a:bodyPr lIns="91440" rIns="91440"/>
          <a:lstStyle>
            <a:lvl1pPr>
              <a:defRPr/>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1524000" y="4980335"/>
            <a:ext cx="3810000" cy="424732"/>
          </a:xfrm>
          <a:noFill/>
        </p:spPr>
        <p:txBody>
          <a:bodyPr wrap="square" lIns="91440" rIns="91440" anchor="ctr">
            <a:spAutoFit/>
          </a:bodyPr>
          <a:lstStyle>
            <a:lvl1pPr marL="0" indent="0">
              <a:buNone/>
              <a:defRPr sz="2400" b="1">
                <a:solidFill>
                  <a:schemeClr val="accent6"/>
                </a:solidFill>
              </a:defRPr>
            </a:lvl1pPr>
          </a:lstStyle>
          <a:p>
            <a:pPr lvl="0"/>
            <a:r>
              <a:rPr lang="en-US" noProof="0"/>
              <a:t>ADD ADDITIONAL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548944" y="4830929"/>
            <a:ext cx="711197" cy="723544"/>
          </a:xfrm>
        </p:spPr>
        <p:txBody>
          <a:bodyPr anchor="ctr"/>
          <a:lstStyle>
            <a:lvl1pPr marL="0" indent="0" algn="ctr">
              <a:buNone/>
              <a:defRPr/>
            </a:lvl1pPr>
          </a:lstStyle>
          <a:p>
            <a:r>
              <a:rPr lang="en-US" noProof="0" dirty="0"/>
              <a:t>Icon</a:t>
            </a:r>
          </a:p>
        </p:txBody>
      </p:sp>
    </p:spTree>
    <p:extLst>
      <p:ext uri="{BB962C8B-B14F-4D97-AF65-F5344CB8AC3E}">
        <p14:creationId xmlns:p14="http://schemas.microsoft.com/office/powerpoint/2010/main" val="28474110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ide patch Icon Content 3 rows">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hasCustomPrompt="1"/>
          </p:nvPr>
        </p:nvSpPr>
        <p:spPr>
          <a:xfrm>
            <a:off x="7151214" y="2035302"/>
            <a:ext cx="4312844" cy="914490"/>
          </a:xfrm>
        </p:spPr>
        <p:txBody>
          <a:bodyPr lIns="91440" rIns="91440" anchor="ctr">
            <a:noAutofit/>
          </a:bodyPr>
          <a:lstStyle>
            <a:lvl1pPr marL="0" indent="0">
              <a:buNone/>
              <a:defRPr sz="1400"/>
            </a:lvl1pPr>
          </a:lstStyle>
          <a:p>
            <a:pPr lvl="0"/>
            <a:r>
              <a:rPr lang="en-US" noProof="0"/>
              <a:t>Description text </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624840" y="2280181"/>
            <a:ext cx="4937760" cy="424732"/>
          </a:xfrm>
          <a:noFill/>
        </p:spPr>
        <p:txBody>
          <a:bodyPr wrap="square" lIns="91440" rIns="91440" anchor="ctr">
            <a:noAutofit/>
          </a:bodyPr>
          <a:lstStyle>
            <a:lvl1pPr marL="0" indent="0" algn="r">
              <a:buNone/>
              <a:defRPr sz="2000" b="1">
                <a:solidFill>
                  <a:schemeClr val="tx2"/>
                </a:solidFill>
              </a:defRPr>
            </a:lvl1pPr>
          </a:lstStyle>
          <a:p>
            <a:pPr lvl="0"/>
            <a:r>
              <a:rPr lang="en-US" noProof="0"/>
              <a:t>ADD TEXT </a:t>
            </a:r>
          </a:p>
        </p:txBody>
      </p:sp>
      <p:sp>
        <p:nvSpPr>
          <p:cNvPr id="14" name="Picture Placeholder 7">
            <a:extLst>
              <a:ext uri="{FF2B5EF4-FFF2-40B4-BE49-F238E27FC236}">
                <a16:creationId xmlns:a16="http://schemas.microsoft.com/office/drawing/2014/main" id="{37CF37DF-A8A3-42D8-BAFE-0F56DCEC7657}"/>
              </a:ext>
              <a:ext uri="{C183D7F6-B498-43B3-948B-1728B52AA6E4}">
                <adec:decorative xmlns:adec="http://schemas.microsoft.com/office/drawing/2017/decorative" val="1"/>
              </a:ext>
            </a:extLst>
          </p:cNvPr>
          <p:cNvSpPr>
            <a:spLocks noGrp="1"/>
          </p:cNvSpPr>
          <p:nvPr>
            <p:ph type="pic" sz="quarter" idx="21" hasCustomPrompt="1"/>
          </p:nvPr>
        </p:nvSpPr>
        <p:spPr>
          <a:xfrm>
            <a:off x="5756426" y="1935993"/>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20" name="Content Placeholder 6">
            <a:extLst>
              <a:ext uri="{FF2B5EF4-FFF2-40B4-BE49-F238E27FC236}">
                <a16:creationId xmlns:a16="http://schemas.microsoft.com/office/drawing/2014/main" id="{36B305EA-E44E-48DA-922F-20D8D3496709}"/>
              </a:ext>
            </a:extLst>
          </p:cNvPr>
          <p:cNvSpPr>
            <a:spLocks noGrp="1"/>
          </p:cNvSpPr>
          <p:nvPr>
            <p:ph sz="quarter" idx="22" hasCustomPrompt="1"/>
          </p:nvPr>
        </p:nvSpPr>
        <p:spPr>
          <a:xfrm>
            <a:off x="6071132" y="3576256"/>
            <a:ext cx="5392925" cy="914490"/>
          </a:xfrm>
        </p:spPr>
        <p:txBody>
          <a:bodyPr lIns="91440" rIns="91440" anchor="ctr">
            <a:noAutofit/>
          </a:bodyPr>
          <a:lstStyle>
            <a:lvl1pPr marL="0" indent="0">
              <a:buNone/>
              <a:defRPr sz="1400"/>
            </a:lvl1pPr>
          </a:lstStyle>
          <a:p>
            <a:pPr lvl="0"/>
            <a:r>
              <a:rPr lang="en-US" noProof="0"/>
              <a:t>Description text </a:t>
            </a:r>
          </a:p>
        </p:txBody>
      </p:sp>
      <p:sp>
        <p:nvSpPr>
          <p:cNvPr id="21" name="Text Placeholder 7">
            <a:extLst>
              <a:ext uri="{FF2B5EF4-FFF2-40B4-BE49-F238E27FC236}">
                <a16:creationId xmlns:a16="http://schemas.microsoft.com/office/drawing/2014/main" id="{038D7323-C655-4E9F-A5C0-AE44AF907081}"/>
              </a:ext>
            </a:extLst>
          </p:cNvPr>
          <p:cNvSpPr>
            <a:spLocks noGrp="1"/>
          </p:cNvSpPr>
          <p:nvPr>
            <p:ph type="body" sz="quarter" idx="23" hasCustomPrompt="1"/>
          </p:nvPr>
        </p:nvSpPr>
        <p:spPr>
          <a:xfrm>
            <a:off x="548640" y="3846999"/>
            <a:ext cx="4023360" cy="424732"/>
          </a:xfrm>
          <a:noFill/>
        </p:spPr>
        <p:txBody>
          <a:bodyPr wrap="square" lIns="91440" rIns="91440" anchor="ctr">
            <a:noAutofit/>
          </a:bodyPr>
          <a:lstStyle>
            <a:lvl1pPr marL="0" indent="0" algn="r">
              <a:buNone/>
              <a:defRPr sz="2000" b="1">
                <a:solidFill>
                  <a:schemeClr val="accent5"/>
                </a:solidFill>
              </a:defRPr>
            </a:lvl1pPr>
          </a:lstStyle>
          <a:p>
            <a:pPr lvl="0"/>
            <a:r>
              <a:rPr lang="en-US" noProof="0"/>
              <a:t>ADD TEXT </a:t>
            </a:r>
          </a:p>
        </p:txBody>
      </p:sp>
      <p:sp>
        <p:nvSpPr>
          <p:cNvPr id="22" name="Picture Placeholder 7">
            <a:extLst>
              <a:ext uri="{FF2B5EF4-FFF2-40B4-BE49-F238E27FC236}">
                <a16:creationId xmlns:a16="http://schemas.microsoft.com/office/drawing/2014/main" id="{F79C998E-1F82-4AC1-AD39-82F45A05CED8}"/>
              </a:ext>
              <a:ext uri="{C183D7F6-B498-43B3-948B-1728B52AA6E4}">
                <adec:decorative xmlns:adec="http://schemas.microsoft.com/office/drawing/2017/decorative" val="1"/>
              </a:ext>
            </a:extLst>
          </p:cNvPr>
          <p:cNvSpPr>
            <a:spLocks noGrp="1"/>
          </p:cNvSpPr>
          <p:nvPr>
            <p:ph type="pic" sz="quarter" idx="24" hasCustomPrompt="1"/>
          </p:nvPr>
        </p:nvSpPr>
        <p:spPr>
          <a:xfrm>
            <a:off x="4774508" y="350281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3" name="Content Placeholder 6">
            <a:extLst>
              <a:ext uri="{FF2B5EF4-FFF2-40B4-BE49-F238E27FC236}">
                <a16:creationId xmlns:a16="http://schemas.microsoft.com/office/drawing/2014/main" id="{3FD6DDB9-4D92-43F8-B746-ABBAB109CA1E}"/>
              </a:ext>
            </a:extLst>
          </p:cNvPr>
          <p:cNvSpPr>
            <a:spLocks noGrp="1"/>
          </p:cNvSpPr>
          <p:nvPr>
            <p:ph sz="quarter" idx="25" hasCustomPrompt="1"/>
          </p:nvPr>
        </p:nvSpPr>
        <p:spPr>
          <a:xfrm>
            <a:off x="4949699" y="5117210"/>
            <a:ext cx="6514359" cy="914490"/>
          </a:xfrm>
        </p:spPr>
        <p:txBody>
          <a:bodyPr lIns="91440" rIns="91440" anchor="ctr">
            <a:noAutofit/>
          </a:bodyPr>
          <a:lstStyle>
            <a:lvl1pPr marL="0" indent="0">
              <a:buNone/>
              <a:defRPr sz="1400"/>
            </a:lvl1pPr>
          </a:lstStyle>
          <a:p>
            <a:pPr lvl="0"/>
            <a:r>
              <a:rPr lang="en-US" noProof="0"/>
              <a:t>Description text </a:t>
            </a:r>
          </a:p>
        </p:txBody>
      </p:sp>
      <p:sp>
        <p:nvSpPr>
          <p:cNvPr id="17" name="Text Placeholder 7">
            <a:extLst>
              <a:ext uri="{FF2B5EF4-FFF2-40B4-BE49-F238E27FC236}">
                <a16:creationId xmlns:a16="http://schemas.microsoft.com/office/drawing/2014/main" id="{13E2F95F-BD26-4AA8-941E-3993C9F1DBBC}"/>
              </a:ext>
            </a:extLst>
          </p:cNvPr>
          <p:cNvSpPr>
            <a:spLocks noGrp="1"/>
          </p:cNvSpPr>
          <p:nvPr>
            <p:ph type="body" sz="quarter" idx="26" hasCustomPrompt="1"/>
          </p:nvPr>
        </p:nvSpPr>
        <p:spPr>
          <a:xfrm>
            <a:off x="548641" y="5362089"/>
            <a:ext cx="2956560" cy="424732"/>
          </a:xfrm>
          <a:noFill/>
        </p:spPr>
        <p:txBody>
          <a:bodyPr wrap="square" lIns="91440" rIns="91440" anchor="ctr">
            <a:noAutofit/>
          </a:bodyPr>
          <a:lstStyle>
            <a:lvl1pPr marL="0" indent="0" algn="r">
              <a:buNone/>
              <a:defRPr sz="2000" b="1">
                <a:solidFill>
                  <a:schemeClr val="accent6"/>
                </a:solidFill>
              </a:defRPr>
            </a:lvl1pPr>
          </a:lstStyle>
          <a:p>
            <a:pPr lvl="0"/>
            <a:r>
              <a:rPr lang="en-US" noProof="0"/>
              <a:t>ADD TEXT </a:t>
            </a:r>
          </a:p>
        </p:txBody>
      </p:sp>
      <p:sp>
        <p:nvSpPr>
          <p:cNvPr id="19" name="Picture Placeholder 7">
            <a:extLst>
              <a:ext uri="{FF2B5EF4-FFF2-40B4-BE49-F238E27FC236}">
                <a16:creationId xmlns:a16="http://schemas.microsoft.com/office/drawing/2014/main" id="{68F52DD2-B3F0-4652-8C7B-96406F99FC14}"/>
              </a:ext>
              <a:ext uri="{C183D7F6-B498-43B3-948B-1728B52AA6E4}">
                <adec:decorative xmlns:adec="http://schemas.microsoft.com/office/drawing/2017/decorative" val="1"/>
              </a:ext>
            </a:extLst>
          </p:cNvPr>
          <p:cNvSpPr>
            <a:spLocks noGrp="1"/>
          </p:cNvSpPr>
          <p:nvPr>
            <p:ph type="pic" sz="quarter" idx="27" hasCustomPrompt="1"/>
          </p:nvPr>
        </p:nvSpPr>
        <p:spPr>
          <a:xfrm>
            <a:off x="3680392" y="5017901"/>
            <a:ext cx="1094116" cy="111310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lvl1pPr>
          </a:lstStyle>
          <a:p>
            <a:r>
              <a:rPr lang="en-US" noProof="0" dirty="0"/>
              <a:t>Icon</a:t>
            </a:r>
          </a:p>
        </p:txBody>
      </p:sp>
      <p:sp>
        <p:nvSpPr>
          <p:cNvPr id="35" name="Freeform: Shape 34">
            <a:extLst>
              <a:ext uri="{FF2B5EF4-FFF2-40B4-BE49-F238E27FC236}">
                <a16:creationId xmlns:a16="http://schemas.microsoft.com/office/drawing/2014/main" id="{79F57DF2-7AB9-4D3A-AADE-E93D5621B0F8}"/>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358974389"/>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2018097"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6B9C406-BFD3-481F-9B48-3DCA3A33014F}"/>
              </a:ext>
              <a:ext uri="{C183D7F6-B498-43B3-948B-1728B52AA6E4}">
                <adec:decorative xmlns:adec="http://schemas.microsoft.com/office/drawing/2017/decorative" val="1"/>
              </a:ext>
            </a:extLst>
          </p:cNvPr>
          <p:cNvCxnSpPr/>
          <p:nvPr userDrawn="1"/>
        </p:nvCxnSpPr>
        <p:spPr>
          <a:xfrm>
            <a:off x="57518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F3D50D-B3D8-4A41-84D8-4BE250D1BD62}"/>
              </a:ext>
              <a:ext uri="{C183D7F6-B498-43B3-948B-1728B52AA6E4}">
                <adec:decorative xmlns:adec="http://schemas.microsoft.com/office/drawing/2017/decorative" val="1"/>
              </a:ext>
            </a:extLst>
          </p:cNvPr>
          <p:cNvCxnSpPr/>
          <p:nvPr userDrawn="1"/>
        </p:nvCxnSpPr>
        <p:spPr>
          <a:xfrm>
            <a:off x="9485696" y="5181600"/>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533401"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1</a:t>
            </a:r>
          </a:p>
        </p:txBody>
      </p:sp>
      <p:sp>
        <p:nvSpPr>
          <p:cNvPr id="30" name="Picture Placeholder 8">
            <a:extLst>
              <a:ext uri="{FF2B5EF4-FFF2-40B4-BE49-F238E27FC236}">
                <a16:creationId xmlns:a16="http://schemas.microsoft.com/office/drawing/2014/main" id="{6321F101-EC7B-4128-A7FA-373AC507D3D4}"/>
              </a:ext>
              <a:ext uri="{C183D7F6-B498-43B3-948B-1728B52AA6E4}">
                <adec:decorative xmlns:adec="http://schemas.microsoft.com/office/drawing/2017/decorative" val="1"/>
              </a:ext>
            </a:extLst>
          </p:cNvPr>
          <p:cNvSpPr>
            <a:spLocks noGrp="1"/>
          </p:cNvSpPr>
          <p:nvPr>
            <p:ph type="pic" sz="quarter" idx="18" hasCustomPrompt="1"/>
          </p:nvPr>
        </p:nvSpPr>
        <p:spPr>
          <a:xfrm>
            <a:off x="42672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2</a:t>
            </a:r>
          </a:p>
        </p:txBody>
      </p:sp>
      <p:sp>
        <p:nvSpPr>
          <p:cNvPr id="31" name="Picture Placeholder 8">
            <a:extLst>
              <a:ext uri="{FF2B5EF4-FFF2-40B4-BE49-F238E27FC236}">
                <a16:creationId xmlns:a16="http://schemas.microsoft.com/office/drawing/2014/main" id="{229667AF-39CB-43E6-8D30-A2DDF8365C21}"/>
              </a:ext>
              <a:ext uri="{C183D7F6-B498-43B3-948B-1728B52AA6E4}">
                <adec:decorative xmlns:adec="http://schemas.microsoft.com/office/drawing/2017/decorative" val="1"/>
              </a:ext>
            </a:extLst>
          </p:cNvPr>
          <p:cNvSpPr>
            <a:spLocks noGrp="1"/>
          </p:cNvSpPr>
          <p:nvPr>
            <p:ph type="pic" sz="quarter" idx="19" hasCustomPrompt="1"/>
          </p:nvPr>
        </p:nvSpPr>
        <p:spPr>
          <a:xfrm>
            <a:off x="8001000" y="2057401"/>
            <a:ext cx="3657599" cy="2762808"/>
          </a:xfr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 3</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864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3" name="Text Placeholder 7">
            <a:extLst>
              <a:ext uri="{FF2B5EF4-FFF2-40B4-BE49-F238E27FC236}">
                <a16:creationId xmlns:a16="http://schemas.microsoft.com/office/drawing/2014/main" id="{EB4CA538-2AD9-458A-B582-2FBFEAF60CFA}"/>
              </a:ext>
            </a:extLst>
          </p:cNvPr>
          <p:cNvSpPr>
            <a:spLocks noGrp="1"/>
          </p:cNvSpPr>
          <p:nvPr>
            <p:ph type="body" sz="quarter" idx="20" hasCustomPrompt="1"/>
          </p:nvPr>
        </p:nvSpPr>
        <p:spPr>
          <a:xfrm>
            <a:off x="42672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
        <p:nvSpPr>
          <p:cNvPr id="35" name="Text Placeholder 7">
            <a:extLst>
              <a:ext uri="{FF2B5EF4-FFF2-40B4-BE49-F238E27FC236}">
                <a16:creationId xmlns:a16="http://schemas.microsoft.com/office/drawing/2014/main" id="{857C263B-EA99-4350-84C0-08B9746AEC05}"/>
              </a:ext>
            </a:extLst>
          </p:cNvPr>
          <p:cNvSpPr>
            <a:spLocks noGrp="1"/>
          </p:cNvSpPr>
          <p:nvPr>
            <p:ph type="body" sz="quarter" idx="21" hasCustomPrompt="1"/>
          </p:nvPr>
        </p:nvSpPr>
        <p:spPr>
          <a:xfrm>
            <a:off x="8001000" y="5542992"/>
            <a:ext cx="3642359" cy="424732"/>
          </a:xfrm>
          <a:noFill/>
        </p:spPr>
        <p:txBody>
          <a:bodyPr wrap="square" lIns="91440" rIns="91440" anchor="t">
            <a:noAutofit/>
          </a:bodyPr>
          <a:lstStyle>
            <a:lvl1pPr marL="0" indent="0" algn="ctr">
              <a:spcBef>
                <a:spcPts val="0"/>
              </a:spcBef>
              <a:spcAft>
                <a:spcPts val="0"/>
              </a:spcAft>
              <a:buNone/>
              <a:defRPr sz="2000" b="1">
                <a:solidFill>
                  <a:schemeClr val="tx2"/>
                </a:solidFill>
              </a:defRPr>
            </a:lvl1pPr>
          </a:lstStyle>
          <a:p>
            <a:pPr lvl="0"/>
            <a:r>
              <a:rPr lang="en-US" noProof="0"/>
              <a:t>ADD TEXT </a:t>
            </a:r>
          </a:p>
        </p:txBody>
      </p:sp>
    </p:spTree>
    <p:extLst>
      <p:ext uri="{BB962C8B-B14F-4D97-AF65-F5344CB8AC3E}">
        <p14:creationId xmlns:p14="http://schemas.microsoft.com/office/powerpoint/2010/main" val="1184759353"/>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eam Slide">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6B4884FC-8C22-42B9-9E84-2B12AC73364F}"/>
              </a:ext>
              <a:ext uri="{C183D7F6-B498-43B3-948B-1728B52AA6E4}">
                <adec:decorative xmlns:adec="http://schemas.microsoft.com/office/drawing/2017/decorative" val="1"/>
              </a:ext>
            </a:extLst>
          </p:cNvPr>
          <p:cNvCxnSpPr/>
          <p:nvPr userDrawn="1"/>
        </p:nvCxnSpPr>
        <p:spPr>
          <a:xfrm>
            <a:off x="1751397" y="5027659"/>
            <a:ext cx="688207" cy="0"/>
          </a:xfrm>
          <a:prstGeom prst="line">
            <a:avLst/>
          </a:prstGeom>
          <a:ln w="57150" cap="rnd">
            <a:solidFill>
              <a:schemeClr val="accent2"/>
            </a:solidFill>
          </a:ln>
        </p:spPr>
        <p:style>
          <a:lnRef idx="1">
            <a:schemeClr val="accent1"/>
          </a:lnRef>
          <a:fillRef idx="0">
            <a:schemeClr val="accent1"/>
          </a:fillRef>
          <a:effectRef idx="0">
            <a:schemeClr val="accent1"/>
          </a:effectRef>
          <a:fontRef idx="minor">
            <a:schemeClr val="tx1"/>
          </a:fontRef>
        </p:style>
      </p:cxnSp>
      <p:sp>
        <p:nvSpPr>
          <p:cNvPr id="29" name="Picture Placeholder 8">
            <a:extLst>
              <a:ext uri="{FF2B5EF4-FFF2-40B4-BE49-F238E27FC236}">
                <a16:creationId xmlns:a16="http://schemas.microsoft.com/office/drawing/2014/main" id="{D7401DA1-CBDE-40D5-856F-25C28280FCB0}"/>
              </a:ext>
              <a:ext uri="{C183D7F6-B498-43B3-948B-1728B52AA6E4}">
                <adec:decorative xmlns:adec="http://schemas.microsoft.com/office/drawing/2017/decorative" val="1"/>
              </a:ext>
            </a:extLst>
          </p:cNvPr>
          <p:cNvSpPr>
            <a:spLocks noGrp="1"/>
          </p:cNvSpPr>
          <p:nvPr>
            <p:ph type="pic" sz="quarter" idx="17" hasCustomPrompt="1"/>
          </p:nvPr>
        </p:nvSpPr>
        <p:spPr>
          <a:xfrm>
            <a:off x="723902" y="2057402"/>
            <a:ext cx="2743197" cy="2743198"/>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25C62A5-1A39-471E-B819-35EB9F8B0CEE}"/>
              </a:ext>
            </a:extLst>
          </p:cNvPr>
          <p:cNvSpPr>
            <a:spLocks noGrp="1"/>
          </p:cNvSpPr>
          <p:nvPr>
            <p:ph type="body" sz="quarter" idx="16" hasCustomPrompt="1"/>
          </p:nvPr>
        </p:nvSpPr>
        <p:spPr>
          <a:xfrm>
            <a:off x="541021" y="5307558"/>
            <a:ext cx="3108959" cy="424732"/>
          </a:xfrm>
          <a:noFill/>
        </p:spPr>
        <p:txBody>
          <a:bodyPr wrap="square" lIns="91440" rIns="91440" anchor="t">
            <a:noAutofit/>
          </a:bodyPr>
          <a:lstStyle>
            <a:lvl1pPr marL="0" indent="0" algn="ctr">
              <a:spcBef>
                <a:spcPts val="0"/>
              </a:spcBef>
              <a:spcAft>
                <a:spcPts val="0"/>
              </a:spcAft>
              <a:buNone/>
              <a:defRPr sz="2000" b="1">
                <a:solidFill>
                  <a:schemeClr val="tx2"/>
                </a:solidFill>
                <a:latin typeface="+mj-lt"/>
              </a:defRPr>
            </a:lvl1pPr>
          </a:lstStyle>
          <a:p>
            <a:pPr lvl="0"/>
            <a:r>
              <a:rPr lang="en-US" noProof="0"/>
              <a:t>ADD TEXT </a:t>
            </a:r>
          </a:p>
        </p:txBody>
      </p:sp>
      <p:sp>
        <p:nvSpPr>
          <p:cNvPr id="17" name="Text Placeholder 7">
            <a:extLst>
              <a:ext uri="{FF2B5EF4-FFF2-40B4-BE49-F238E27FC236}">
                <a16:creationId xmlns:a16="http://schemas.microsoft.com/office/drawing/2014/main" id="{2FD9C5C0-2B13-4BD9-BA25-5F692DE9E82D}"/>
              </a:ext>
            </a:extLst>
          </p:cNvPr>
          <p:cNvSpPr>
            <a:spLocks noGrp="1"/>
          </p:cNvSpPr>
          <p:nvPr>
            <p:ph type="body" sz="quarter" idx="18" hasCustomPrompt="1"/>
          </p:nvPr>
        </p:nvSpPr>
        <p:spPr>
          <a:xfrm>
            <a:off x="541021" y="5688559"/>
            <a:ext cx="3108959" cy="323629"/>
          </a:xfrm>
          <a:noFill/>
        </p:spPr>
        <p:txBody>
          <a:bodyPr wrap="square" lIns="91440" rIns="91440" anchor="t">
            <a:noAutofit/>
          </a:bodyPr>
          <a:lstStyle>
            <a:lvl1pPr marL="0" indent="0" algn="ctr">
              <a:spcBef>
                <a:spcPts val="0"/>
              </a:spcBef>
              <a:spcAft>
                <a:spcPts val="0"/>
              </a:spcAft>
              <a:buNone/>
              <a:defRPr sz="1400" b="0">
                <a:solidFill>
                  <a:schemeClr val="tx2"/>
                </a:solidFill>
                <a:latin typeface="+mn-lt"/>
              </a:defRPr>
            </a:lvl1pPr>
          </a:lstStyle>
          <a:p>
            <a:pPr lvl="0"/>
            <a:r>
              <a:rPr lang="en-US" noProof="0"/>
              <a:t>Description</a:t>
            </a:r>
          </a:p>
        </p:txBody>
      </p:sp>
      <p:cxnSp>
        <p:nvCxnSpPr>
          <p:cNvPr id="5" name="Straight Connector 4">
            <a:extLst>
              <a:ext uri="{FF2B5EF4-FFF2-40B4-BE49-F238E27FC236}">
                <a16:creationId xmlns:a16="http://schemas.microsoft.com/office/drawing/2014/main" id="{9971D9F8-CAE6-4680-A029-F96D0F1441FD}"/>
              </a:ext>
            </a:extLst>
          </p:cNvPr>
          <p:cNvCxnSpPr>
            <a:cxnSpLocks/>
          </p:cNvCxnSpPr>
          <p:nvPr userDrawn="1"/>
        </p:nvCxnSpPr>
        <p:spPr>
          <a:xfrm flipH="1">
            <a:off x="3907846"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31598D0-210A-4FC8-9A7B-BFA0921CF214}"/>
              </a:ext>
              <a:ext uri="{C183D7F6-B498-43B3-948B-1728B52AA6E4}">
                <adec:decorative xmlns:adec="http://schemas.microsoft.com/office/drawing/2017/decorative" val="1"/>
              </a:ext>
            </a:extLst>
          </p:cNvPr>
          <p:cNvCxnSpPr>
            <a:cxnSpLocks/>
          </p:cNvCxnSpPr>
          <p:nvPr userDrawn="1"/>
        </p:nvCxnSpPr>
        <p:spPr>
          <a:xfrm rot="16200000">
            <a:off x="5536511"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6" name="Group 5">
            <a:extLst>
              <a:ext uri="{FF2B5EF4-FFF2-40B4-BE49-F238E27FC236}">
                <a16:creationId xmlns:a16="http://schemas.microsoft.com/office/drawing/2014/main" id="{606439E2-68F5-46DF-9799-ABBEBECFD358}"/>
              </a:ext>
              <a:ext uri="{C183D7F6-B498-43B3-948B-1728B52AA6E4}">
                <adec:decorative xmlns:adec="http://schemas.microsoft.com/office/drawing/2017/decorative" val="1"/>
              </a:ext>
            </a:extLst>
          </p:cNvPr>
          <p:cNvGrpSpPr/>
          <p:nvPr userDrawn="1"/>
        </p:nvGrpSpPr>
        <p:grpSpPr>
          <a:xfrm>
            <a:off x="3906013" y="2754546"/>
            <a:ext cx="3254399" cy="2828600"/>
            <a:chOff x="4431264" y="2199060"/>
            <a:chExt cx="3363136" cy="2828600"/>
          </a:xfrm>
        </p:grpSpPr>
        <p:cxnSp>
          <p:nvCxnSpPr>
            <p:cNvPr id="21" name="Straight Connector 20">
              <a:extLst>
                <a:ext uri="{FF2B5EF4-FFF2-40B4-BE49-F238E27FC236}">
                  <a16:creationId xmlns:a16="http://schemas.microsoft.com/office/drawing/2014/main" id="{E95E9585-55FC-4C03-8122-DED9B077D9F8}"/>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2403E01-A7A9-4801-84C2-A2B3D9B7F577}"/>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5" name="Picture Placeholder 8">
            <a:extLst>
              <a:ext uri="{FF2B5EF4-FFF2-40B4-BE49-F238E27FC236}">
                <a16:creationId xmlns:a16="http://schemas.microsoft.com/office/drawing/2014/main" id="{BDA24073-E1E8-43FF-B135-B2947B97222B}"/>
              </a:ext>
              <a:ext uri="{C183D7F6-B498-43B3-948B-1728B52AA6E4}">
                <adec:decorative xmlns:adec="http://schemas.microsoft.com/office/drawing/2017/decorative" val="1"/>
              </a:ext>
            </a:extLst>
          </p:cNvPr>
          <p:cNvSpPr>
            <a:spLocks noGrp="1"/>
          </p:cNvSpPr>
          <p:nvPr userDrawn="1">
            <p:ph type="pic" sz="quarter" idx="19" hasCustomPrompt="1"/>
          </p:nvPr>
        </p:nvSpPr>
        <p:spPr>
          <a:xfrm>
            <a:off x="5426747"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Picture Placeholder 8">
            <a:extLst>
              <a:ext uri="{FF2B5EF4-FFF2-40B4-BE49-F238E27FC236}">
                <a16:creationId xmlns:a16="http://schemas.microsoft.com/office/drawing/2014/main" id="{DAD1D946-AD65-4E2D-A739-D93BA1AC1DFD}"/>
              </a:ext>
              <a:ext uri="{C183D7F6-B498-43B3-948B-1728B52AA6E4}">
                <adec:decorative xmlns:adec="http://schemas.microsoft.com/office/drawing/2017/decorative" val="1"/>
              </a:ext>
            </a:extLst>
          </p:cNvPr>
          <p:cNvSpPr>
            <a:spLocks noGrp="1"/>
          </p:cNvSpPr>
          <p:nvPr userDrawn="1">
            <p:ph type="pic" sz="quarter" idx="20" hasCustomPrompt="1"/>
          </p:nvPr>
        </p:nvSpPr>
        <p:spPr>
          <a:xfrm>
            <a:off x="4408933"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7" name="Picture Placeholder 8">
            <a:extLst>
              <a:ext uri="{FF2B5EF4-FFF2-40B4-BE49-F238E27FC236}">
                <a16:creationId xmlns:a16="http://schemas.microsoft.com/office/drawing/2014/main" id="{036FD13F-5CDF-4A6F-A890-1F23EA59027F}"/>
              </a:ext>
              <a:ext uri="{C183D7F6-B498-43B3-948B-1728B52AA6E4}">
                <adec:decorative xmlns:adec="http://schemas.microsoft.com/office/drawing/2017/decorative" val="1"/>
              </a:ext>
            </a:extLst>
          </p:cNvPr>
          <p:cNvSpPr>
            <a:spLocks noGrp="1"/>
          </p:cNvSpPr>
          <p:nvPr userDrawn="1">
            <p:ph type="pic" sz="quarter" idx="21" hasCustomPrompt="1"/>
          </p:nvPr>
        </p:nvSpPr>
        <p:spPr>
          <a:xfrm>
            <a:off x="6458832"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cxnSp>
        <p:nvCxnSpPr>
          <p:cNvPr id="36" name="Straight Connector 35">
            <a:extLst>
              <a:ext uri="{FF2B5EF4-FFF2-40B4-BE49-F238E27FC236}">
                <a16:creationId xmlns:a16="http://schemas.microsoft.com/office/drawing/2014/main" id="{4EA974DF-48E5-46E7-9453-8A47028BC514}"/>
              </a:ext>
              <a:ext uri="{C183D7F6-B498-43B3-948B-1728B52AA6E4}">
                <adec:decorative xmlns:adec="http://schemas.microsoft.com/office/drawing/2017/decorative" val="1"/>
              </a:ext>
            </a:extLst>
          </p:cNvPr>
          <p:cNvCxnSpPr>
            <a:cxnSpLocks/>
          </p:cNvCxnSpPr>
          <p:nvPr userDrawn="1"/>
        </p:nvCxnSpPr>
        <p:spPr>
          <a:xfrm flipH="1">
            <a:off x="7036660" y="2747071"/>
            <a:ext cx="2160050" cy="283607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A85692E-DBD5-4FD7-95CA-849C102632D2}"/>
              </a:ext>
              <a:ext uri="{C183D7F6-B498-43B3-948B-1728B52AA6E4}">
                <adec:decorative xmlns:adec="http://schemas.microsoft.com/office/drawing/2017/decorative" val="1"/>
              </a:ext>
            </a:extLst>
          </p:cNvPr>
          <p:cNvCxnSpPr>
            <a:cxnSpLocks/>
          </p:cNvCxnSpPr>
          <p:nvPr userDrawn="1"/>
        </p:nvCxnSpPr>
        <p:spPr>
          <a:xfrm rot="16200000">
            <a:off x="8665325" y="3617080"/>
            <a:ext cx="0" cy="109728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606422F5-A2F2-43D5-84EE-F875A28A728B}"/>
              </a:ext>
              <a:ext uri="{C183D7F6-B498-43B3-948B-1728B52AA6E4}">
                <adec:decorative xmlns:adec="http://schemas.microsoft.com/office/drawing/2017/decorative" val="1"/>
              </a:ext>
            </a:extLst>
          </p:cNvPr>
          <p:cNvGrpSpPr/>
          <p:nvPr userDrawn="1"/>
        </p:nvGrpSpPr>
        <p:grpSpPr>
          <a:xfrm>
            <a:off x="7034827" y="2754546"/>
            <a:ext cx="3254399" cy="2828600"/>
            <a:chOff x="4431264" y="2199060"/>
            <a:chExt cx="3363136" cy="2828600"/>
          </a:xfrm>
        </p:grpSpPr>
        <p:cxnSp>
          <p:nvCxnSpPr>
            <p:cNvPr id="39" name="Straight Connector 38">
              <a:extLst>
                <a:ext uri="{FF2B5EF4-FFF2-40B4-BE49-F238E27FC236}">
                  <a16:creationId xmlns:a16="http://schemas.microsoft.com/office/drawing/2014/main" id="{4BDD12EB-7EFD-4370-A7C6-9E57D6A7C6DF}"/>
                </a:ext>
              </a:extLst>
            </p:cNvPr>
            <p:cNvCxnSpPr>
              <a:cxnSpLocks/>
            </p:cNvCxnSpPr>
            <p:nvPr userDrawn="1"/>
          </p:nvCxnSpPr>
          <p:spPr>
            <a:xfrm rot="16200000">
              <a:off x="7227429" y="1632088"/>
              <a:ext cx="0" cy="1133943"/>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5D1AAC8-713E-418F-B7B4-27B58BDFD77C}"/>
                </a:ext>
              </a:extLst>
            </p:cNvPr>
            <p:cNvCxnSpPr>
              <a:cxnSpLocks/>
            </p:cNvCxnSpPr>
            <p:nvPr userDrawn="1"/>
          </p:nvCxnSpPr>
          <p:spPr>
            <a:xfrm rot="16200000">
              <a:off x="4950988" y="4507936"/>
              <a:ext cx="0" cy="103944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41" name="Picture Placeholder 8">
            <a:extLst>
              <a:ext uri="{FF2B5EF4-FFF2-40B4-BE49-F238E27FC236}">
                <a16:creationId xmlns:a16="http://schemas.microsoft.com/office/drawing/2014/main" id="{DEE070FD-95C9-4396-B429-69E1E14E3273}"/>
              </a:ext>
              <a:ext uri="{C183D7F6-B498-43B3-948B-1728B52AA6E4}">
                <adec:decorative xmlns:adec="http://schemas.microsoft.com/office/drawing/2017/decorative" val="1"/>
              </a:ext>
            </a:extLst>
          </p:cNvPr>
          <p:cNvSpPr>
            <a:spLocks noGrp="1"/>
          </p:cNvSpPr>
          <p:nvPr>
            <p:ph type="pic" sz="quarter" idx="22" hasCustomPrompt="1"/>
          </p:nvPr>
        </p:nvSpPr>
        <p:spPr>
          <a:xfrm>
            <a:off x="8555561" y="366329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Picture Placeholder 8">
            <a:extLst>
              <a:ext uri="{FF2B5EF4-FFF2-40B4-BE49-F238E27FC236}">
                <a16:creationId xmlns:a16="http://schemas.microsoft.com/office/drawing/2014/main" id="{5A9E7D40-35C3-4F7D-AAB6-D4168037C92B}"/>
              </a:ext>
              <a:ext uri="{C183D7F6-B498-43B3-948B-1728B52AA6E4}">
                <adec:decorative xmlns:adec="http://schemas.microsoft.com/office/drawing/2017/decorative" val="1"/>
              </a:ext>
            </a:extLst>
          </p:cNvPr>
          <p:cNvSpPr>
            <a:spLocks noGrp="1"/>
          </p:cNvSpPr>
          <p:nvPr>
            <p:ph type="pic" sz="quarter" idx="23" hasCustomPrompt="1"/>
          </p:nvPr>
        </p:nvSpPr>
        <p:spPr>
          <a:xfrm>
            <a:off x="7537747" y="5090164"/>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3" name="Picture Placeholder 8">
            <a:extLst>
              <a:ext uri="{FF2B5EF4-FFF2-40B4-BE49-F238E27FC236}">
                <a16:creationId xmlns:a16="http://schemas.microsoft.com/office/drawing/2014/main" id="{13CB6343-C37E-4656-A566-EA9A3A1BF01D}"/>
              </a:ext>
              <a:ext uri="{C183D7F6-B498-43B3-948B-1728B52AA6E4}">
                <adec:decorative xmlns:adec="http://schemas.microsoft.com/office/drawing/2017/decorative" val="1"/>
              </a:ext>
            </a:extLst>
          </p:cNvPr>
          <p:cNvSpPr>
            <a:spLocks noGrp="1"/>
          </p:cNvSpPr>
          <p:nvPr>
            <p:ph type="pic" sz="quarter" idx="24" hasCustomPrompt="1"/>
          </p:nvPr>
        </p:nvSpPr>
        <p:spPr>
          <a:xfrm>
            <a:off x="9587646" y="2223786"/>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4" name="Text Placeholder 7">
            <a:extLst>
              <a:ext uri="{FF2B5EF4-FFF2-40B4-BE49-F238E27FC236}">
                <a16:creationId xmlns:a16="http://schemas.microsoft.com/office/drawing/2014/main" id="{847B0A6E-95FE-4876-8783-F2D69813E0D6}"/>
              </a:ext>
            </a:extLst>
          </p:cNvPr>
          <p:cNvSpPr>
            <a:spLocks noGrp="1"/>
          </p:cNvSpPr>
          <p:nvPr>
            <p:ph type="body" sz="quarter" idx="25" hasCustomPrompt="1"/>
          </p:nvPr>
        </p:nvSpPr>
        <p:spPr>
          <a:xfrm>
            <a:off x="7595850"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5" name="Text Placeholder 7">
            <a:extLst>
              <a:ext uri="{FF2B5EF4-FFF2-40B4-BE49-F238E27FC236}">
                <a16:creationId xmlns:a16="http://schemas.microsoft.com/office/drawing/2014/main" id="{4E9CD2A8-E96D-45CF-B252-F6F8267FF344}"/>
              </a:ext>
            </a:extLst>
          </p:cNvPr>
          <p:cNvSpPr>
            <a:spLocks noGrp="1"/>
          </p:cNvSpPr>
          <p:nvPr>
            <p:ph type="body" sz="quarter" idx="26" hasCustomPrompt="1"/>
          </p:nvPr>
        </p:nvSpPr>
        <p:spPr>
          <a:xfrm>
            <a:off x="6557415"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1AE8BBFE-01C4-4028-9B89-8D3A005A4B89}"/>
              </a:ext>
            </a:extLst>
          </p:cNvPr>
          <p:cNvSpPr>
            <a:spLocks noGrp="1"/>
          </p:cNvSpPr>
          <p:nvPr>
            <p:ph type="body" sz="quarter" idx="27" hasCustomPrompt="1"/>
          </p:nvPr>
        </p:nvSpPr>
        <p:spPr>
          <a:xfrm>
            <a:off x="5564282"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7" name="Text Placeholder 7">
            <a:extLst>
              <a:ext uri="{FF2B5EF4-FFF2-40B4-BE49-F238E27FC236}">
                <a16:creationId xmlns:a16="http://schemas.microsoft.com/office/drawing/2014/main" id="{49C15349-435A-457E-9835-D4345AD3ED9F}"/>
              </a:ext>
            </a:extLst>
          </p:cNvPr>
          <p:cNvSpPr>
            <a:spLocks noGrp="1"/>
          </p:cNvSpPr>
          <p:nvPr>
            <p:ph type="body" sz="quarter" idx="28" hasCustomPrompt="1"/>
          </p:nvPr>
        </p:nvSpPr>
        <p:spPr>
          <a:xfrm>
            <a:off x="10727786" y="264360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8" name="Text Placeholder 7">
            <a:extLst>
              <a:ext uri="{FF2B5EF4-FFF2-40B4-BE49-F238E27FC236}">
                <a16:creationId xmlns:a16="http://schemas.microsoft.com/office/drawing/2014/main" id="{06DC437D-C5F6-49FA-8BF0-932297827EA8}"/>
              </a:ext>
            </a:extLst>
          </p:cNvPr>
          <p:cNvSpPr>
            <a:spLocks noGrp="1"/>
          </p:cNvSpPr>
          <p:nvPr>
            <p:ph type="body" sz="quarter" idx="29" hasCustomPrompt="1"/>
          </p:nvPr>
        </p:nvSpPr>
        <p:spPr>
          <a:xfrm>
            <a:off x="9689351" y="4083115"/>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9DB16E7F-EE86-4AF9-871B-5614FE2D4428}"/>
              </a:ext>
            </a:extLst>
          </p:cNvPr>
          <p:cNvSpPr>
            <a:spLocks noGrp="1"/>
          </p:cNvSpPr>
          <p:nvPr>
            <p:ph type="body" sz="quarter" idx="30" hasCustomPrompt="1"/>
          </p:nvPr>
        </p:nvSpPr>
        <p:spPr>
          <a:xfrm>
            <a:off x="8696218" y="5509983"/>
            <a:ext cx="1311814" cy="166199"/>
          </a:xfrm>
          <a:noFill/>
        </p:spPr>
        <p:txBody>
          <a:bodyPr wrap="square" lIns="0" tIns="0" rIns="0" bIns="0" anchor="ctr">
            <a:noAutofit/>
          </a:bodyPr>
          <a:lstStyle>
            <a:lvl1pPr marL="0" indent="0" algn="l">
              <a:spcBef>
                <a:spcPts val="0"/>
              </a:spcBef>
              <a:spcAft>
                <a:spcPts val="0"/>
              </a:spcAft>
              <a:buNone/>
              <a:defRPr sz="1200" b="0">
                <a:solidFill>
                  <a:schemeClr val="tx1">
                    <a:lumMod val="75000"/>
                    <a:lumOff val="25000"/>
                  </a:schemeClr>
                </a:solidFill>
                <a:latin typeface="+mn-lt"/>
              </a:defRPr>
            </a:lvl1pPr>
          </a:lstStyle>
          <a:p>
            <a:pPr lvl="0"/>
            <a:r>
              <a:rPr lang="en-US" noProof="0"/>
              <a:t>Name</a:t>
            </a:r>
          </a:p>
        </p:txBody>
      </p:sp>
    </p:spTree>
    <p:extLst>
      <p:ext uri="{BB962C8B-B14F-4D97-AF65-F5344CB8AC3E}">
        <p14:creationId xmlns:p14="http://schemas.microsoft.com/office/powerpoint/2010/main" val="3622213138"/>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ONLY_Org Char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960064"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788864"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788864"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46423" y="665228"/>
            <a:ext cx="0" cy="740664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8112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15204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15204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36400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33492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33492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544977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515904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515904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7259523"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968794"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968794"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9066634"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775905"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775905"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2609534"/>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_Org Chart 6">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3596641" y="1981200"/>
            <a:ext cx="1523993" cy="1523994"/>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425441" y="2618469"/>
            <a:ext cx="3108959" cy="424732"/>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425441" y="2999470"/>
            <a:ext cx="3108959" cy="323629"/>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112012"/>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p:cNvSpPr>
          <p:nvPr>
            <p:ph type="pic" sz="quarter" idx="21" hasCustomPrompt="1"/>
          </p:nvPr>
        </p:nvSpPr>
        <p:spPr>
          <a:xfrm>
            <a:off x="10527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p:cNvSpPr>
          <p:nvPr>
            <p:ph type="pic" sz="quarter" idx="27" hasCustomPrompt="1"/>
          </p:nvPr>
        </p:nvSpPr>
        <p:spPr>
          <a:xfrm>
            <a:off x="28815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p:cNvSpPr>
          <p:nvPr>
            <p:ph type="pic" sz="quarter" idx="30" hasCustomPrompt="1"/>
          </p:nvPr>
        </p:nvSpPr>
        <p:spPr>
          <a:xfrm>
            <a:off x="469127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p:cNvSpPr>
          <p:nvPr>
            <p:ph type="pic" sz="quarter" idx="33" hasCustomPrompt="1"/>
          </p:nvPr>
        </p:nvSpPr>
        <p:spPr>
          <a:xfrm>
            <a:off x="6501029"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p:cNvSpPr>
          <p:nvPr>
            <p:ph type="pic" sz="quarter" idx="36" hasCustomPrompt="1"/>
          </p:nvPr>
        </p:nvSpPr>
        <p:spPr>
          <a:xfrm>
            <a:off x="8308140"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p:cNvSpPr>
          <p:nvPr>
            <p:ph type="pic" sz="quarter" idx="39" hasCustomPrompt="1"/>
          </p:nvPr>
        </p:nvSpPr>
        <p:spPr>
          <a:xfrm>
            <a:off x="10115251" y="3865629"/>
            <a:ext cx="1005836" cy="100583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5114385"/>
            <a:ext cx="1587295" cy="166199"/>
          </a:xfrm>
          <a:noFill/>
        </p:spPr>
        <p:txBody>
          <a:bodyPr wrap="square" lIns="0" tIns="0" rIns="0" bIns="0" anchor="ctr">
            <a:noAutofit/>
          </a:bodyPr>
          <a:lstStyle>
            <a:lvl1pPr marL="0" indent="0" algn="ctr">
              <a:spcBef>
                <a:spcPts val="0"/>
              </a:spcBef>
              <a:spcAft>
                <a:spcPts val="0"/>
              </a:spcAft>
              <a:buNone/>
              <a:defRPr sz="12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5346798"/>
            <a:ext cx="1587295" cy="166199"/>
          </a:xfrm>
          <a:noFill/>
        </p:spPr>
        <p:txBody>
          <a:bodyPr wrap="square" lIns="0" tIns="0" rIns="0" bIns="0" anchor="t">
            <a:noAutofit/>
          </a:bodyPr>
          <a:lstStyle>
            <a:lvl1pPr marL="0" indent="0" algn="ctr">
              <a:spcBef>
                <a:spcPts val="0"/>
              </a:spcBef>
              <a:spcAft>
                <a:spcPts val="0"/>
              </a:spcAft>
              <a:buNone/>
              <a:defRPr sz="12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3782655552"/>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_DeepYellow">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7664319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ONLY_Org Chart 1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3" name="Slide Number Placeholder 5">
            <a:extLst>
              <a:ext uri="{FF2B5EF4-FFF2-40B4-BE49-F238E27FC236}">
                <a16:creationId xmlns:a16="http://schemas.microsoft.com/office/drawing/2014/main" id="{2DBF2FB3-2A18-4DFA-BE67-CBEB450840A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9" name="Freeform: Shape 8">
            <a:extLst>
              <a:ext uri="{FF2B5EF4-FFF2-40B4-BE49-F238E27FC236}">
                <a16:creationId xmlns:a16="http://schemas.microsoft.com/office/drawing/2014/main" id="{0CE973A6-10E7-4E33-AA8B-7240F9197012}"/>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Picture Placeholder 8">
            <a:extLst>
              <a:ext uri="{FF2B5EF4-FFF2-40B4-BE49-F238E27FC236}">
                <a16:creationId xmlns:a16="http://schemas.microsoft.com/office/drawing/2014/main" id="{48934421-B8F7-41B6-9EC4-5E3C497424A8}"/>
              </a:ext>
              <a:ext uri="{C183D7F6-B498-43B3-948B-1728B52AA6E4}">
                <adec:decorative xmlns:adec="http://schemas.microsoft.com/office/drawing/2017/decorative" val="1"/>
              </a:ext>
            </a:extLst>
          </p:cNvPr>
          <p:cNvSpPr>
            <a:spLocks noGrp="1"/>
          </p:cNvSpPr>
          <p:nvPr>
            <p:ph type="pic" sz="quarter" idx="17" hasCustomPrompt="1"/>
          </p:nvPr>
        </p:nvSpPr>
        <p:spPr>
          <a:xfrm>
            <a:off x="4178095" y="1905000"/>
            <a:ext cx="1255400" cy="1255400"/>
          </a:xfrm>
          <a:prstGeom prst="ellipse">
            <a:avLst/>
          </a:prstGeom>
          <a:solidFill>
            <a:schemeClr val="bg1"/>
          </a:solidFill>
          <a:effectLst>
            <a:outerShdw blurRad="50800" dist="38100" dir="2700000" algn="tl" rotWithShape="0">
              <a:prstClr val="black">
                <a:alpha val="40000"/>
              </a:prstClr>
            </a:outerShdw>
          </a:effectLst>
        </p:spPr>
        <p:txBody>
          <a:bodyPr anchor="ctr"/>
          <a:lstStyle>
            <a:lvl1pPr marL="0" indent="0" algn="ctr">
              <a:buNone/>
              <a:defRPr>
                <a:solidFill>
                  <a:schemeClr val="bg1">
                    <a:lumMod val="50000"/>
                  </a:schemeClr>
                </a:solidFill>
              </a:defRPr>
            </a:lvl1pPr>
          </a:lstStyle>
          <a:p>
            <a:r>
              <a:rPr lang="en-US" noProof="0" dirty="0"/>
              <a:t>Insert Image</a:t>
            </a:r>
          </a:p>
        </p:txBody>
      </p:sp>
      <p:sp>
        <p:nvSpPr>
          <p:cNvPr id="10" name="Text Placeholder 7">
            <a:extLst>
              <a:ext uri="{FF2B5EF4-FFF2-40B4-BE49-F238E27FC236}">
                <a16:creationId xmlns:a16="http://schemas.microsoft.com/office/drawing/2014/main" id="{4BACF049-4E3E-418D-9DB0-9D63BDDD25AE}"/>
              </a:ext>
            </a:extLst>
          </p:cNvPr>
          <p:cNvSpPr>
            <a:spLocks noGrp="1"/>
          </p:cNvSpPr>
          <p:nvPr>
            <p:ph type="body" sz="quarter" idx="16" hasCustomPrompt="1"/>
          </p:nvPr>
        </p:nvSpPr>
        <p:spPr>
          <a:xfrm>
            <a:off x="5601136" y="2288331"/>
            <a:ext cx="3108959" cy="290097"/>
          </a:xfrm>
          <a:noFill/>
        </p:spPr>
        <p:txBody>
          <a:bodyPr wrap="square" lIns="91440" rIns="91440" anchor="ctr">
            <a:noAutofit/>
          </a:bodyPr>
          <a:lstStyle>
            <a:lvl1pPr marL="0" indent="0" algn="l">
              <a:spcBef>
                <a:spcPts val="0"/>
              </a:spcBef>
              <a:spcAft>
                <a:spcPts val="0"/>
              </a:spcAft>
              <a:buNone/>
              <a:defRPr sz="1600" b="1">
                <a:solidFill>
                  <a:schemeClr val="tx2"/>
                </a:solidFill>
                <a:latin typeface="+mj-lt"/>
              </a:defRPr>
            </a:lvl1pPr>
          </a:lstStyle>
          <a:p>
            <a:pPr lvl="0"/>
            <a:r>
              <a:rPr lang="en-US" noProof="0"/>
              <a:t>ADD TEXT </a:t>
            </a:r>
          </a:p>
        </p:txBody>
      </p:sp>
      <p:sp>
        <p:nvSpPr>
          <p:cNvPr id="12" name="Text Placeholder 7">
            <a:extLst>
              <a:ext uri="{FF2B5EF4-FFF2-40B4-BE49-F238E27FC236}">
                <a16:creationId xmlns:a16="http://schemas.microsoft.com/office/drawing/2014/main" id="{EFE2AF5B-D21D-4FE5-932F-F2989F6E0116}"/>
              </a:ext>
            </a:extLst>
          </p:cNvPr>
          <p:cNvSpPr>
            <a:spLocks noGrp="1"/>
          </p:cNvSpPr>
          <p:nvPr>
            <p:ph type="body" sz="quarter" idx="18" hasCustomPrompt="1"/>
          </p:nvPr>
        </p:nvSpPr>
        <p:spPr>
          <a:xfrm>
            <a:off x="5601136" y="2566041"/>
            <a:ext cx="3108959" cy="221043"/>
          </a:xfrm>
          <a:noFill/>
        </p:spPr>
        <p:txBody>
          <a:bodyPr wrap="square" lIns="91440" rIns="91440" anchor="t">
            <a:noAutofit/>
          </a:bodyPr>
          <a:lstStyle>
            <a:lvl1pPr marL="0" indent="0" algn="l">
              <a:spcBef>
                <a:spcPts val="0"/>
              </a:spcBef>
              <a:spcAft>
                <a:spcPts val="0"/>
              </a:spcAft>
              <a:buNone/>
              <a:defRPr sz="1200" b="0">
                <a:solidFill>
                  <a:schemeClr val="tx2"/>
                </a:solidFill>
                <a:latin typeface="+mn-lt"/>
              </a:defRPr>
            </a:lvl1pPr>
          </a:lstStyle>
          <a:p>
            <a:pPr lvl="0"/>
            <a:r>
              <a:rPr lang="en-US" noProof="0"/>
              <a:t>Description</a:t>
            </a:r>
          </a:p>
        </p:txBody>
      </p:sp>
      <p:cxnSp>
        <p:nvCxnSpPr>
          <p:cNvPr id="14" name="Straight Connector 13">
            <a:extLst>
              <a:ext uri="{FF2B5EF4-FFF2-40B4-BE49-F238E27FC236}">
                <a16:creationId xmlns:a16="http://schemas.microsoft.com/office/drawing/2014/main" id="{266B4E82-4E92-438C-9DBD-FDAC98DBA804}"/>
              </a:ext>
              <a:ext uri="{C183D7F6-B498-43B3-948B-1728B52AA6E4}">
                <adec:decorative xmlns:adec="http://schemas.microsoft.com/office/drawing/2017/decorative" val="1"/>
              </a:ext>
            </a:extLst>
          </p:cNvPr>
          <p:cNvCxnSpPr>
            <a:cxnSpLocks/>
          </p:cNvCxnSpPr>
          <p:nvPr userDrawn="1"/>
        </p:nvCxnSpPr>
        <p:spPr>
          <a:xfrm rot="16200000">
            <a:off x="6165169" y="-670561"/>
            <a:ext cx="0" cy="8961120"/>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Picture Placeholder 8">
            <a:extLst>
              <a:ext uri="{FF2B5EF4-FFF2-40B4-BE49-F238E27FC236}">
                <a16:creationId xmlns:a16="http://schemas.microsoft.com/office/drawing/2014/main" id="{5C2A05E4-0266-470B-94B6-0EA500EFD52F}"/>
              </a:ext>
              <a:ext uri="{C183D7F6-B498-43B3-948B-1728B52AA6E4}">
                <adec:decorative xmlns:adec="http://schemas.microsoft.com/office/drawing/2017/decorative" val="1"/>
              </a:ext>
            </a:extLst>
          </p:cNvPr>
          <p:cNvSpPr>
            <a:spLocks noGrp="1" noChangeAspect="1"/>
          </p:cNvSpPr>
          <p:nvPr>
            <p:ph type="pic" sz="quarter" idx="21" hasCustomPrompt="1"/>
          </p:nvPr>
        </p:nvSpPr>
        <p:spPr>
          <a:xfrm>
            <a:off x="10984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17" name="Text Placeholder 7">
            <a:extLst>
              <a:ext uri="{FF2B5EF4-FFF2-40B4-BE49-F238E27FC236}">
                <a16:creationId xmlns:a16="http://schemas.microsoft.com/office/drawing/2014/main" id="{8B705CE2-63BB-44EF-9494-D7197888F260}"/>
              </a:ext>
            </a:extLst>
          </p:cNvPr>
          <p:cNvSpPr>
            <a:spLocks noGrp="1"/>
          </p:cNvSpPr>
          <p:nvPr>
            <p:ph type="body" sz="quarter" idx="25" hasCustomPrompt="1"/>
          </p:nvPr>
        </p:nvSpPr>
        <p:spPr>
          <a:xfrm>
            <a:off x="7620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18" name="Text Placeholder 7">
            <a:extLst>
              <a:ext uri="{FF2B5EF4-FFF2-40B4-BE49-F238E27FC236}">
                <a16:creationId xmlns:a16="http://schemas.microsoft.com/office/drawing/2014/main" id="{91C9BD3E-CCA7-4ADF-83CB-175C316AEA84}"/>
              </a:ext>
            </a:extLst>
          </p:cNvPr>
          <p:cNvSpPr>
            <a:spLocks noGrp="1"/>
          </p:cNvSpPr>
          <p:nvPr>
            <p:ph type="body" sz="quarter" idx="26" hasCustomPrompt="1"/>
          </p:nvPr>
        </p:nvSpPr>
        <p:spPr>
          <a:xfrm>
            <a:off x="7620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19" name="Picture Placeholder 8">
            <a:extLst>
              <a:ext uri="{FF2B5EF4-FFF2-40B4-BE49-F238E27FC236}">
                <a16:creationId xmlns:a16="http://schemas.microsoft.com/office/drawing/2014/main" id="{DC756ECA-27F0-4309-A411-2021931A3A4F}"/>
              </a:ext>
              <a:ext uri="{C183D7F6-B498-43B3-948B-1728B52AA6E4}">
                <adec:decorative xmlns:adec="http://schemas.microsoft.com/office/drawing/2017/decorative" val="1"/>
              </a:ext>
            </a:extLst>
          </p:cNvPr>
          <p:cNvSpPr>
            <a:spLocks noGrp="1" noChangeAspect="1"/>
          </p:cNvSpPr>
          <p:nvPr>
            <p:ph type="pic" sz="quarter" idx="27" hasCustomPrompt="1"/>
          </p:nvPr>
        </p:nvSpPr>
        <p:spPr>
          <a:xfrm>
            <a:off x="29272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0" name="Text Placeholder 7">
            <a:extLst>
              <a:ext uri="{FF2B5EF4-FFF2-40B4-BE49-F238E27FC236}">
                <a16:creationId xmlns:a16="http://schemas.microsoft.com/office/drawing/2014/main" id="{BCC1B1EE-9270-494A-B26E-3E810517012E}"/>
              </a:ext>
            </a:extLst>
          </p:cNvPr>
          <p:cNvSpPr>
            <a:spLocks noGrp="1"/>
          </p:cNvSpPr>
          <p:nvPr>
            <p:ph type="body" sz="quarter" idx="28" hasCustomPrompt="1"/>
          </p:nvPr>
        </p:nvSpPr>
        <p:spPr>
          <a:xfrm>
            <a:off x="25908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1" name="Text Placeholder 7">
            <a:extLst>
              <a:ext uri="{FF2B5EF4-FFF2-40B4-BE49-F238E27FC236}">
                <a16:creationId xmlns:a16="http://schemas.microsoft.com/office/drawing/2014/main" id="{621D9997-09EF-468A-A3A6-7C2705CF1757}"/>
              </a:ext>
            </a:extLst>
          </p:cNvPr>
          <p:cNvSpPr>
            <a:spLocks noGrp="1"/>
          </p:cNvSpPr>
          <p:nvPr>
            <p:ph type="body" sz="quarter" idx="29" hasCustomPrompt="1"/>
          </p:nvPr>
        </p:nvSpPr>
        <p:spPr>
          <a:xfrm>
            <a:off x="25908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2" name="Picture Placeholder 8">
            <a:extLst>
              <a:ext uri="{FF2B5EF4-FFF2-40B4-BE49-F238E27FC236}">
                <a16:creationId xmlns:a16="http://schemas.microsoft.com/office/drawing/2014/main" id="{CC2A50A3-3A8F-469D-B16E-A06FD4C2A978}"/>
              </a:ext>
              <a:ext uri="{C183D7F6-B498-43B3-948B-1728B52AA6E4}">
                <adec:decorative xmlns:adec="http://schemas.microsoft.com/office/drawing/2017/decorative" val="1"/>
              </a:ext>
            </a:extLst>
          </p:cNvPr>
          <p:cNvSpPr>
            <a:spLocks noGrp="1" noChangeAspect="1"/>
          </p:cNvSpPr>
          <p:nvPr>
            <p:ph type="pic" sz="quarter" idx="30" hasCustomPrompt="1"/>
          </p:nvPr>
        </p:nvSpPr>
        <p:spPr>
          <a:xfrm>
            <a:off x="473699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3" name="Text Placeholder 7">
            <a:extLst>
              <a:ext uri="{FF2B5EF4-FFF2-40B4-BE49-F238E27FC236}">
                <a16:creationId xmlns:a16="http://schemas.microsoft.com/office/drawing/2014/main" id="{065EDDEE-214F-4148-8B8C-0BA5AEF7658A}"/>
              </a:ext>
            </a:extLst>
          </p:cNvPr>
          <p:cNvSpPr>
            <a:spLocks noGrp="1"/>
          </p:cNvSpPr>
          <p:nvPr>
            <p:ph type="body" sz="quarter" idx="31" hasCustomPrompt="1"/>
          </p:nvPr>
        </p:nvSpPr>
        <p:spPr>
          <a:xfrm>
            <a:off x="440055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4" name="Text Placeholder 7">
            <a:extLst>
              <a:ext uri="{FF2B5EF4-FFF2-40B4-BE49-F238E27FC236}">
                <a16:creationId xmlns:a16="http://schemas.microsoft.com/office/drawing/2014/main" id="{520C0E2F-F27A-44AC-BB9A-74F62BEC5752}"/>
              </a:ext>
            </a:extLst>
          </p:cNvPr>
          <p:cNvSpPr>
            <a:spLocks noGrp="1"/>
          </p:cNvSpPr>
          <p:nvPr>
            <p:ph type="body" sz="quarter" idx="32" hasCustomPrompt="1"/>
          </p:nvPr>
        </p:nvSpPr>
        <p:spPr>
          <a:xfrm>
            <a:off x="440055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5" name="Picture Placeholder 8">
            <a:extLst>
              <a:ext uri="{FF2B5EF4-FFF2-40B4-BE49-F238E27FC236}">
                <a16:creationId xmlns:a16="http://schemas.microsoft.com/office/drawing/2014/main" id="{ADC5446D-3469-43DA-ACE3-2AEC5B90384E}"/>
              </a:ext>
              <a:ext uri="{C183D7F6-B498-43B3-948B-1728B52AA6E4}">
                <adec:decorative xmlns:adec="http://schemas.microsoft.com/office/drawing/2017/decorative" val="1"/>
              </a:ext>
            </a:extLst>
          </p:cNvPr>
          <p:cNvSpPr>
            <a:spLocks noGrp="1" noChangeAspect="1"/>
          </p:cNvSpPr>
          <p:nvPr>
            <p:ph type="pic" sz="quarter" idx="33" hasCustomPrompt="1"/>
          </p:nvPr>
        </p:nvSpPr>
        <p:spPr>
          <a:xfrm>
            <a:off x="6546749"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6" name="Text Placeholder 7">
            <a:extLst>
              <a:ext uri="{FF2B5EF4-FFF2-40B4-BE49-F238E27FC236}">
                <a16:creationId xmlns:a16="http://schemas.microsoft.com/office/drawing/2014/main" id="{4BF91944-817D-4080-9FC7-1C01D3C52F74}"/>
              </a:ext>
            </a:extLst>
          </p:cNvPr>
          <p:cNvSpPr>
            <a:spLocks noGrp="1"/>
          </p:cNvSpPr>
          <p:nvPr>
            <p:ph type="body" sz="quarter" idx="34" hasCustomPrompt="1"/>
          </p:nvPr>
        </p:nvSpPr>
        <p:spPr>
          <a:xfrm>
            <a:off x="6210300"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27" name="Text Placeholder 7">
            <a:extLst>
              <a:ext uri="{FF2B5EF4-FFF2-40B4-BE49-F238E27FC236}">
                <a16:creationId xmlns:a16="http://schemas.microsoft.com/office/drawing/2014/main" id="{B6FC5678-B04A-4631-9DFF-776737E9C8AC}"/>
              </a:ext>
            </a:extLst>
          </p:cNvPr>
          <p:cNvSpPr>
            <a:spLocks noGrp="1"/>
          </p:cNvSpPr>
          <p:nvPr>
            <p:ph type="body" sz="quarter" idx="35" hasCustomPrompt="1"/>
          </p:nvPr>
        </p:nvSpPr>
        <p:spPr>
          <a:xfrm>
            <a:off x="6210300"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28" name="Picture Placeholder 8">
            <a:extLst>
              <a:ext uri="{FF2B5EF4-FFF2-40B4-BE49-F238E27FC236}">
                <a16:creationId xmlns:a16="http://schemas.microsoft.com/office/drawing/2014/main" id="{BF024C2A-A070-4BF1-BA78-8FDD47DED455}"/>
              </a:ext>
              <a:ext uri="{C183D7F6-B498-43B3-948B-1728B52AA6E4}">
                <adec:decorative xmlns:adec="http://schemas.microsoft.com/office/drawing/2017/decorative" val="1"/>
              </a:ext>
            </a:extLst>
          </p:cNvPr>
          <p:cNvSpPr>
            <a:spLocks noGrp="1" noChangeAspect="1"/>
          </p:cNvSpPr>
          <p:nvPr>
            <p:ph type="pic" sz="quarter" idx="36" hasCustomPrompt="1"/>
          </p:nvPr>
        </p:nvSpPr>
        <p:spPr>
          <a:xfrm>
            <a:off x="8353860"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29" name="Text Placeholder 7">
            <a:extLst>
              <a:ext uri="{FF2B5EF4-FFF2-40B4-BE49-F238E27FC236}">
                <a16:creationId xmlns:a16="http://schemas.microsoft.com/office/drawing/2014/main" id="{72D75690-3F0F-4257-84B4-90CB4E6BB7EA}"/>
              </a:ext>
            </a:extLst>
          </p:cNvPr>
          <p:cNvSpPr>
            <a:spLocks noGrp="1"/>
          </p:cNvSpPr>
          <p:nvPr>
            <p:ph type="body" sz="quarter" idx="37" hasCustomPrompt="1"/>
          </p:nvPr>
        </p:nvSpPr>
        <p:spPr>
          <a:xfrm>
            <a:off x="8017411"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0" name="Text Placeholder 7">
            <a:extLst>
              <a:ext uri="{FF2B5EF4-FFF2-40B4-BE49-F238E27FC236}">
                <a16:creationId xmlns:a16="http://schemas.microsoft.com/office/drawing/2014/main" id="{FC3E89DF-7D8F-458A-910F-B06B607998AF}"/>
              </a:ext>
            </a:extLst>
          </p:cNvPr>
          <p:cNvSpPr>
            <a:spLocks noGrp="1"/>
          </p:cNvSpPr>
          <p:nvPr>
            <p:ph type="body" sz="quarter" idx="38" hasCustomPrompt="1"/>
          </p:nvPr>
        </p:nvSpPr>
        <p:spPr>
          <a:xfrm>
            <a:off x="8017411"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31" name="Picture Placeholder 8">
            <a:extLst>
              <a:ext uri="{FF2B5EF4-FFF2-40B4-BE49-F238E27FC236}">
                <a16:creationId xmlns:a16="http://schemas.microsoft.com/office/drawing/2014/main" id="{49030BC1-7B5E-4BBD-AB44-8615DCFD46B7}"/>
              </a:ext>
              <a:ext uri="{C183D7F6-B498-43B3-948B-1728B52AA6E4}">
                <adec:decorative xmlns:adec="http://schemas.microsoft.com/office/drawing/2017/decorative" val="1"/>
              </a:ext>
            </a:extLst>
          </p:cNvPr>
          <p:cNvSpPr>
            <a:spLocks noGrp="1" noChangeAspect="1"/>
          </p:cNvSpPr>
          <p:nvPr>
            <p:ph type="pic" sz="quarter" idx="39" hasCustomPrompt="1"/>
          </p:nvPr>
        </p:nvSpPr>
        <p:spPr>
          <a:xfrm>
            <a:off x="10160971" y="3352800"/>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2" name="Text Placeholder 7">
            <a:extLst>
              <a:ext uri="{FF2B5EF4-FFF2-40B4-BE49-F238E27FC236}">
                <a16:creationId xmlns:a16="http://schemas.microsoft.com/office/drawing/2014/main" id="{10ED1CED-11B2-4927-93A4-CE47939F0AEC}"/>
              </a:ext>
            </a:extLst>
          </p:cNvPr>
          <p:cNvSpPr>
            <a:spLocks noGrp="1"/>
          </p:cNvSpPr>
          <p:nvPr>
            <p:ph type="body" sz="quarter" idx="40" hasCustomPrompt="1"/>
          </p:nvPr>
        </p:nvSpPr>
        <p:spPr>
          <a:xfrm>
            <a:off x="9824522" y="4327380"/>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33" name="Text Placeholder 7">
            <a:extLst>
              <a:ext uri="{FF2B5EF4-FFF2-40B4-BE49-F238E27FC236}">
                <a16:creationId xmlns:a16="http://schemas.microsoft.com/office/drawing/2014/main" id="{39E2E141-317E-41F9-853F-B96493C8FB9B}"/>
              </a:ext>
            </a:extLst>
          </p:cNvPr>
          <p:cNvSpPr>
            <a:spLocks noGrp="1"/>
          </p:cNvSpPr>
          <p:nvPr>
            <p:ph type="body" sz="quarter" idx="41" hasCustomPrompt="1"/>
          </p:nvPr>
        </p:nvSpPr>
        <p:spPr>
          <a:xfrm>
            <a:off x="9824522" y="4497392"/>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cxnSp>
        <p:nvCxnSpPr>
          <p:cNvPr id="34" name="Straight Connector 33">
            <a:extLst>
              <a:ext uri="{FF2B5EF4-FFF2-40B4-BE49-F238E27FC236}">
                <a16:creationId xmlns:a16="http://schemas.microsoft.com/office/drawing/2014/main" id="{A69BD202-1C38-47A5-8B06-0AADB78AAE08}"/>
              </a:ext>
              <a:ext uri="{C183D7F6-B498-43B3-948B-1728B52AA6E4}">
                <adec:decorative xmlns:adec="http://schemas.microsoft.com/office/drawing/2017/decorative" val="1"/>
              </a:ext>
            </a:extLst>
          </p:cNvPr>
          <p:cNvCxnSpPr>
            <a:cxnSpLocks/>
          </p:cNvCxnSpPr>
          <p:nvPr userDrawn="1"/>
        </p:nvCxnSpPr>
        <p:spPr>
          <a:xfrm rot="16200000">
            <a:off x="6165169" y="2642433"/>
            <a:ext cx="0" cy="5564151"/>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8" name="Picture Placeholder 8">
            <a:extLst>
              <a:ext uri="{FF2B5EF4-FFF2-40B4-BE49-F238E27FC236}">
                <a16:creationId xmlns:a16="http://schemas.microsoft.com/office/drawing/2014/main" id="{68CF0B9D-069C-46BA-9B77-7BDE114F3E55}"/>
              </a:ext>
              <a:ext uri="{C183D7F6-B498-43B3-948B-1728B52AA6E4}">
                <adec:decorative xmlns:adec="http://schemas.microsoft.com/office/drawing/2017/decorative" val="1"/>
              </a:ext>
            </a:extLst>
          </p:cNvPr>
          <p:cNvSpPr>
            <a:spLocks noGrp="1" noChangeAspect="1"/>
          </p:cNvSpPr>
          <p:nvPr>
            <p:ph type="pic" sz="quarter" idx="45" hasCustomPrompt="1"/>
          </p:nvPr>
        </p:nvSpPr>
        <p:spPr>
          <a:xfrm>
            <a:off x="29272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39" name="Text Placeholder 7">
            <a:extLst>
              <a:ext uri="{FF2B5EF4-FFF2-40B4-BE49-F238E27FC236}">
                <a16:creationId xmlns:a16="http://schemas.microsoft.com/office/drawing/2014/main" id="{6EB5CB55-9BF0-4309-AA93-9540CDA1CE22}"/>
              </a:ext>
            </a:extLst>
          </p:cNvPr>
          <p:cNvSpPr>
            <a:spLocks noGrp="1"/>
          </p:cNvSpPr>
          <p:nvPr>
            <p:ph type="body" sz="quarter" idx="46" hasCustomPrompt="1"/>
          </p:nvPr>
        </p:nvSpPr>
        <p:spPr>
          <a:xfrm>
            <a:off x="25908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0" name="Text Placeholder 7">
            <a:extLst>
              <a:ext uri="{FF2B5EF4-FFF2-40B4-BE49-F238E27FC236}">
                <a16:creationId xmlns:a16="http://schemas.microsoft.com/office/drawing/2014/main" id="{184A6FF6-89E5-41B3-83AD-E1F1AC1C7187}"/>
              </a:ext>
            </a:extLst>
          </p:cNvPr>
          <p:cNvSpPr>
            <a:spLocks noGrp="1"/>
          </p:cNvSpPr>
          <p:nvPr>
            <p:ph type="body" sz="quarter" idx="47" hasCustomPrompt="1"/>
          </p:nvPr>
        </p:nvSpPr>
        <p:spPr>
          <a:xfrm>
            <a:off x="25908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1" name="Picture Placeholder 8">
            <a:extLst>
              <a:ext uri="{FF2B5EF4-FFF2-40B4-BE49-F238E27FC236}">
                <a16:creationId xmlns:a16="http://schemas.microsoft.com/office/drawing/2014/main" id="{65909E03-0C86-44C4-9260-484E8CF6315F}"/>
              </a:ext>
              <a:ext uri="{C183D7F6-B498-43B3-948B-1728B52AA6E4}">
                <adec:decorative xmlns:adec="http://schemas.microsoft.com/office/drawing/2017/decorative" val="1"/>
              </a:ext>
            </a:extLst>
          </p:cNvPr>
          <p:cNvSpPr>
            <a:spLocks noGrp="1" noChangeAspect="1"/>
          </p:cNvSpPr>
          <p:nvPr>
            <p:ph type="pic" sz="quarter" idx="48" hasCustomPrompt="1"/>
          </p:nvPr>
        </p:nvSpPr>
        <p:spPr>
          <a:xfrm>
            <a:off x="473699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2" name="Text Placeholder 7">
            <a:extLst>
              <a:ext uri="{FF2B5EF4-FFF2-40B4-BE49-F238E27FC236}">
                <a16:creationId xmlns:a16="http://schemas.microsoft.com/office/drawing/2014/main" id="{0D08C690-4C72-47C4-ADBC-6DBFC463FC37}"/>
              </a:ext>
            </a:extLst>
          </p:cNvPr>
          <p:cNvSpPr>
            <a:spLocks noGrp="1"/>
          </p:cNvSpPr>
          <p:nvPr>
            <p:ph type="body" sz="quarter" idx="49" hasCustomPrompt="1"/>
          </p:nvPr>
        </p:nvSpPr>
        <p:spPr>
          <a:xfrm>
            <a:off x="440055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3" name="Text Placeholder 7">
            <a:extLst>
              <a:ext uri="{FF2B5EF4-FFF2-40B4-BE49-F238E27FC236}">
                <a16:creationId xmlns:a16="http://schemas.microsoft.com/office/drawing/2014/main" id="{FEBB122E-6E5D-4B48-91C0-C6EB8BA3D2D9}"/>
              </a:ext>
            </a:extLst>
          </p:cNvPr>
          <p:cNvSpPr>
            <a:spLocks noGrp="1"/>
          </p:cNvSpPr>
          <p:nvPr>
            <p:ph type="body" sz="quarter" idx="50" hasCustomPrompt="1"/>
          </p:nvPr>
        </p:nvSpPr>
        <p:spPr>
          <a:xfrm>
            <a:off x="440055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4" name="Picture Placeholder 8">
            <a:extLst>
              <a:ext uri="{FF2B5EF4-FFF2-40B4-BE49-F238E27FC236}">
                <a16:creationId xmlns:a16="http://schemas.microsoft.com/office/drawing/2014/main" id="{A968314E-9F6B-4D90-BC2A-C5BB6AC70F5F}"/>
              </a:ext>
              <a:ext uri="{C183D7F6-B498-43B3-948B-1728B52AA6E4}">
                <adec:decorative xmlns:adec="http://schemas.microsoft.com/office/drawing/2017/decorative" val="1"/>
              </a:ext>
            </a:extLst>
          </p:cNvPr>
          <p:cNvSpPr>
            <a:spLocks noGrp="1" noChangeAspect="1"/>
          </p:cNvSpPr>
          <p:nvPr>
            <p:ph type="pic" sz="quarter" idx="51" hasCustomPrompt="1"/>
          </p:nvPr>
        </p:nvSpPr>
        <p:spPr>
          <a:xfrm>
            <a:off x="6546749"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5" name="Text Placeholder 7">
            <a:extLst>
              <a:ext uri="{FF2B5EF4-FFF2-40B4-BE49-F238E27FC236}">
                <a16:creationId xmlns:a16="http://schemas.microsoft.com/office/drawing/2014/main" id="{98FF5C01-8CE1-475F-A59A-011328494FC8}"/>
              </a:ext>
            </a:extLst>
          </p:cNvPr>
          <p:cNvSpPr>
            <a:spLocks noGrp="1"/>
          </p:cNvSpPr>
          <p:nvPr>
            <p:ph type="body" sz="quarter" idx="52" hasCustomPrompt="1"/>
          </p:nvPr>
        </p:nvSpPr>
        <p:spPr>
          <a:xfrm>
            <a:off x="6210300"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6" name="Text Placeholder 7">
            <a:extLst>
              <a:ext uri="{FF2B5EF4-FFF2-40B4-BE49-F238E27FC236}">
                <a16:creationId xmlns:a16="http://schemas.microsoft.com/office/drawing/2014/main" id="{DC690F93-088F-498C-9B26-2DCE00A1145F}"/>
              </a:ext>
            </a:extLst>
          </p:cNvPr>
          <p:cNvSpPr>
            <a:spLocks noGrp="1"/>
          </p:cNvSpPr>
          <p:nvPr>
            <p:ph type="body" sz="quarter" idx="53" hasCustomPrompt="1"/>
          </p:nvPr>
        </p:nvSpPr>
        <p:spPr>
          <a:xfrm>
            <a:off x="6210300"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
        <p:nvSpPr>
          <p:cNvPr id="47" name="Picture Placeholder 8">
            <a:extLst>
              <a:ext uri="{FF2B5EF4-FFF2-40B4-BE49-F238E27FC236}">
                <a16:creationId xmlns:a16="http://schemas.microsoft.com/office/drawing/2014/main" id="{1D462CE1-BEE9-45C4-AB54-354D05E69D31}"/>
              </a:ext>
              <a:ext uri="{C183D7F6-B498-43B3-948B-1728B52AA6E4}">
                <adec:decorative xmlns:adec="http://schemas.microsoft.com/office/drawing/2017/decorative" val="1"/>
              </a:ext>
            </a:extLst>
          </p:cNvPr>
          <p:cNvSpPr>
            <a:spLocks noGrp="1" noChangeAspect="1"/>
          </p:cNvSpPr>
          <p:nvPr>
            <p:ph type="pic" sz="quarter" idx="54" hasCustomPrompt="1"/>
          </p:nvPr>
        </p:nvSpPr>
        <p:spPr>
          <a:xfrm>
            <a:off x="8353860" y="4967309"/>
            <a:ext cx="914396" cy="914396"/>
          </a:xfrm>
          <a:prstGeom prst="ellipse">
            <a:avLst/>
          </a:prstGeom>
          <a:solidFill>
            <a:schemeClr val="bg1"/>
          </a:solidFill>
          <a:effectLst>
            <a:outerShdw blurRad="50800" dist="38100" dir="2700000" algn="tl" rotWithShape="0">
              <a:prstClr val="black">
                <a:alpha val="40000"/>
              </a:prstClr>
            </a:outerShdw>
          </a:effectLst>
        </p:spPr>
        <p:txBody>
          <a:bodyPr lIns="0" rIns="0" anchor="ctr">
            <a:normAutofit/>
          </a:bodyPr>
          <a:lstStyle>
            <a:lvl1pPr marL="0" indent="0" algn="ctr">
              <a:buNone/>
              <a:defRPr sz="1200">
                <a:solidFill>
                  <a:schemeClr val="bg1">
                    <a:lumMod val="50000"/>
                  </a:schemeClr>
                </a:solidFill>
              </a:defRPr>
            </a:lvl1pPr>
          </a:lstStyle>
          <a:p>
            <a:r>
              <a:rPr lang="en-US" noProof="0" dirty="0"/>
              <a:t>Insert Image</a:t>
            </a:r>
          </a:p>
        </p:txBody>
      </p:sp>
      <p:sp>
        <p:nvSpPr>
          <p:cNvPr id="48" name="Text Placeholder 7">
            <a:extLst>
              <a:ext uri="{FF2B5EF4-FFF2-40B4-BE49-F238E27FC236}">
                <a16:creationId xmlns:a16="http://schemas.microsoft.com/office/drawing/2014/main" id="{9FA2731A-D1B2-4144-8373-12B9313F9BFD}"/>
              </a:ext>
            </a:extLst>
          </p:cNvPr>
          <p:cNvSpPr>
            <a:spLocks noGrp="1"/>
          </p:cNvSpPr>
          <p:nvPr>
            <p:ph type="body" sz="quarter" idx="55" hasCustomPrompt="1"/>
          </p:nvPr>
        </p:nvSpPr>
        <p:spPr>
          <a:xfrm>
            <a:off x="8017411" y="5988389"/>
            <a:ext cx="1587295" cy="166199"/>
          </a:xfrm>
          <a:noFill/>
        </p:spPr>
        <p:txBody>
          <a:bodyPr wrap="square" lIns="0" tIns="0" rIns="0" bIns="0" anchor="ctr">
            <a:noAutofit/>
          </a:bodyPr>
          <a:lstStyle>
            <a:lvl1pPr marL="0" indent="0" algn="ctr">
              <a:spcBef>
                <a:spcPts val="0"/>
              </a:spcBef>
              <a:spcAft>
                <a:spcPts val="0"/>
              </a:spcAft>
              <a:buNone/>
              <a:defRPr sz="1100" b="1">
                <a:solidFill>
                  <a:schemeClr val="accent1"/>
                </a:solidFill>
                <a:latin typeface="+mn-lt"/>
              </a:defRPr>
            </a:lvl1pPr>
          </a:lstStyle>
          <a:p>
            <a:pPr lvl="0"/>
            <a:r>
              <a:rPr lang="en-US" noProof="0"/>
              <a:t>NAME</a:t>
            </a:r>
          </a:p>
        </p:txBody>
      </p:sp>
      <p:sp>
        <p:nvSpPr>
          <p:cNvPr id="49" name="Text Placeholder 7">
            <a:extLst>
              <a:ext uri="{FF2B5EF4-FFF2-40B4-BE49-F238E27FC236}">
                <a16:creationId xmlns:a16="http://schemas.microsoft.com/office/drawing/2014/main" id="{F61DF59D-6B27-4EC6-A151-0F9B99DC8051}"/>
              </a:ext>
            </a:extLst>
          </p:cNvPr>
          <p:cNvSpPr>
            <a:spLocks noGrp="1"/>
          </p:cNvSpPr>
          <p:nvPr>
            <p:ph type="body" sz="quarter" idx="56" hasCustomPrompt="1"/>
          </p:nvPr>
        </p:nvSpPr>
        <p:spPr>
          <a:xfrm>
            <a:off x="8017411" y="6158401"/>
            <a:ext cx="1587295" cy="166199"/>
          </a:xfrm>
          <a:noFill/>
        </p:spPr>
        <p:txBody>
          <a:bodyPr wrap="square" lIns="0" tIns="0" rIns="0" bIns="0" anchor="t">
            <a:noAutofit/>
          </a:bodyPr>
          <a:lstStyle>
            <a:lvl1pPr marL="0" indent="0" algn="ctr">
              <a:spcBef>
                <a:spcPts val="0"/>
              </a:spcBef>
              <a:spcAft>
                <a:spcPts val="0"/>
              </a:spcAft>
              <a:buNone/>
              <a:defRPr sz="1100" b="0">
                <a:solidFill>
                  <a:schemeClr val="tx1">
                    <a:lumMod val="75000"/>
                    <a:lumOff val="25000"/>
                  </a:schemeClr>
                </a:solidFill>
                <a:latin typeface="+mn-lt"/>
              </a:defRPr>
            </a:lvl1pPr>
          </a:lstStyle>
          <a:p>
            <a:pPr lvl="0"/>
            <a:r>
              <a:rPr lang="en-US" noProof="0"/>
              <a:t>Description</a:t>
            </a:r>
          </a:p>
        </p:txBody>
      </p:sp>
    </p:spTree>
    <p:extLst>
      <p:ext uri="{BB962C8B-B14F-4D97-AF65-F5344CB8AC3E}">
        <p14:creationId xmlns:p14="http://schemas.microsoft.com/office/powerpoint/2010/main" val="1020462147"/>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Side patch Title Only">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724AA86D-A811-42CE-8C83-8053DFC66751}"/>
              </a:ext>
              <a:ext uri="{C183D7F6-B498-43B3-948B-1728B52AA6E4}">
                <adec:decorative xmlns:adec="http://schemas.microsoft.com/office/drawing/2017/decorative" val="1"/>
              </a:ext>
            </a:extLst>
          </p:cNvPr>
          <p:cNvSpPr/>
          <p:nvPr userDrawn="1"/>
        </p:nvSpPr>
        <p:spPr>
          <a:xfrm>
            <a:off x="-1" y="0"/>
            <a:ext cx="8329286" cy="6858000"/>
          </a:xfrm>
          <a:custGeom>
            <a:avLst/>
            <a:gdLst>
              <a:gd name="connsiteX0" fmla="*/ 0 w 8329286"/>
              <a:gd name="connsiteY0" fmla="*/ 0 h 6858000"/>
              <a:gd name="connsiteX1" fmla="*/ 8329286 w 8329286"/>
              <a:gd name="connsiteY1" fmla="*/ 0 h 6858000"/>
              <a:gd name="connsiteX2" fmla="*/ 8329286 w 8329286"/>
              <a:gd name="connsiteY2" fmla="*/ 68183 h 6858000"/>
              <a:gd name="connsiteX3" fmla="*/ 3175958 w 8329286"/>
              <a:gd name="connsiteY3" fmla="*/ 6858000 h 6858000"/>
              <a:gd name="connsiteX4" fmla="*/ 0 w 8329286"/>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29286" h="6858000">
                <a:moveTo>
                  <a:pt x="0" y="0"/>
                </a:moveTo>
                <a:lnTo>
                  <a:pt x="8329286" y="0"/>
                </a:lnTo>
                <a:lnTo>
                  <a:pt x="8329286" y="68183"/>
                </a:lnTo>
                <a:lnTo>
                  <a:pt x="3175958" y="6858000"/>
                </a:lnTo>
                <a:lnTo>
                  <a:pt x="0" y="6858000"/>
                </a:lnTo>
                <a:close/>
              </a:path>
            </a:pathLst>
          </a:custGeom>
          <a:solidFill>
            <a:srgbClr val="EEEE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lIns="91440" anchor="t">
            <a:normAutofit/>
          </a:bodyPr>
          <a:lstStyle>
            <a:lvl1pPr>
              <a:lnSpc>
                <a:spcPct val="100000"/>
              </a:lnSpc>
              <a:defRPr sz="4000" b="0">
                <a:latin typeface="+mj-lt"/>
              </a:defRPr>
            </a:lvl1pPr>
          </a:lstStyle>
          <a:p>
            <a:r>
              <a:rPr lang="en-US" noProof="0"/>
              <a:t>Click to edit Master title style</a:t>
            </a:r>
          </a:p>
        </p:txBody>
      </p:sp>
      <p:sp>
        <p:nvSpPr>
          <p:cNvPr id="16" name="Slide Number Placeholder 5">
            <a:extLst>
              <a:ext uri="{FF2B5EF4-FFF2-40B4-BE49-F238E27FC236}">
                <a16:creationId xmlns:a16="http://schemas.microsoft.com/office/drawing/2014/main" id="{E0693782-2388-4647-A185-375373970194}"/>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
        <p:nvSpPr>
          <p:cNvPr id="15" name="Freeform: Shape 14">
            <a:extLst>
              <a:ext uri="{FF2B5EF4-FFF2-40B4-BE49-F238E27FC236}">
                <a16:creationId xmlns:a16="http://schemas.microsoft.com/office/drawing/2014/main" id="{89314C5F-7D40-40CF-8951-9660A5ACE1F7}"/>
              </a:ext>
              <a:ext uri="{C183D7F6-B498-43B3-948B-1728B52AA6E4}">
                <adec:decorative xmlns:adec="http://schemas.microsoft.com/office/drawing/2017/decorative" val="1"/>
              </a:ext>
            </a:extLst>
          </p:cNvPr>
          <p:cNvSpPr/>
          <p:nvPr userDrawn="1"/>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Tree>
    <p:extLst>
      <p:ext uri="{BB962C8B-B14F-4D97-AF65-F5344CB8AC3E}">
        <p14:creationId xmlns:p14="http://schemas.microsoft.com/office/powerpoint/2010/main" val="180005240"/>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Blue">
    <p:bg>
      <p:bgPr>
        <a:solidFill>
          <a:schemeClr val="tx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19270573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Image Caption Content_Orange">
    <p:bg>
      <p:bgPr>
        <a:solidFill>
          <a:schemeClr val="accent2"/>
        </a:solidFill>
        <a:effectLst/>
      </p:bgPr>
    </p:bg>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62484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3962400"/>
            <a:ext cx="4114800" cy="1981200"/>
          </a:xfrm>
        </p:spPr>
        <p:txBody>
          <a:bodyPr anchor="ctr">
            <a:noAutofit/>
          </a:bodyPr>
          <a:lstStyle>
            <a:lvl1pPr algn="ctr">
              <a:lnSpc>
                <a:spcPct val="80000"/>
              </a:lnSpc>
              <a:defRPr sz="4000" b="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114800"/>
            <a:ext cx="4876800" cy="1371602"/>
          </a:xfrm>
        </p:spPr>
        <p:txBody>
          <a:bodyPr lIns="91440" rIns="91440" anchor="ctr">
            <a:normAutofit/>
          </a:bodyPr>
          <a:lstStyle>
            <a:lvl1pPr marL="0" indent="0" algn="l">
              <a:lnSpc>
                <a:spcPct val="100000"/>
              </a:lnSpc>
              <a:spcBef>
                <a:spcPts val="0"/>
              </a:spcBef>
              <a:spcAft>
                <a:spcPts val="0"/>
              </a:spcAft>
              <a:buNone/>
              <a:defRPr sz="1600">
                <a:solidFill>
                  <a:schemeClr val="bg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6200000">
            <a:off x="381000" y="4840091"/>
            <a:ext cx="1219200" cy="225818"/>
          </a:xfrm>
          <a:solidFill>
            <a:schemeClr val="accent5"/>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rot="16200000">
            <a:off x="5029200" y="4840092"/>
            <a:ext cx="1219200" cy="225818"/>
          </a:xfrm>
          <a:solidFill>
            <a:schemeClr val="accent5"/>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8570586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1575266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tx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403172234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Segue">
    <p:spTree>
      <p:nvGrpSpPr>
        <p:cNvPr id="1" name=""/>
        <p:cNvGrpSpPr/>
        <p:nvPr/>
      </p:nvGrpSpPr>
      <p:grpSpPr>
        <a:xfrm>
          <a:off x="0" y="0"/>
          <a:ext cx="0" cy="0"/>
          <a:chOff x="0" y="0"/>
          <a:chExt cx="0" cy="0"/>
        </a:xfrm>
      </p:grpSpPr>
      <p:sp>
        <p:nvSpPr>
          <p:cNvPr id="9" name="Text Placeholder 16">
            <a:extLst>
              <a:ext uri="{FF2B5EF4-FFF2-40B4-BE49-F238E27FC236}">
                <a16:creationId xmlns:a16="http://schemas.microsoft.com/office/drawing/2014/main" id="{7B86D83E-A097-4B71-82C6-197A18DD32D9}"/>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10104322" y="3587303"/>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Text Placeholder 16">
            <a:extLst>
              <a:ext uri="{FF2B5EF4-FFF2-40B4-BE49-F238E27FC236}">
                <a16:creationId xmlns:a16="http://schemas.microsoft.com/office/drawing/2014/main" id="{A2552DEC-1A1C-4055-B5AF-D7C796522FED}"/>
              </a:ext>
              <a:ext uri="{C183D7F6-B498-43B3-948B-1728B52AA6E4}">
                <adec:decorative xmlns:adec="http://schemas.microsoft.com/office/drawing/2017/decorative" val="1"/>
              </a:ext>
            </a:extLst>
          </p:cNvPr>
          <p:cNvSpPr>
            <a:spLocks noGrp="1"/>
          </p:cNvSpPr>
          <p:nvPr>
            <p:ph type="body" sz="quarter" idx="22" hasCustomPrompt="1"/>
          </p:nvPr>
        </p:nvSpPr>
        <p:spPr>
          <a:xfrm>
            <a:off x="285750" y="0"/>
            <a:ext cx="11620500" cy="6591300"/>
          </a:xfrm>
          <a:solidFill>
            <a:schemeClr val="accent5"/>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085850" y="2679192"/>
            <a:ext cx="9963150" cy="1499616"/>
          </a:xfrm>
          <a:noFill/>
        </p:spPr>
        <p:txBody>
          <a:bodyPr>
            <a:normAutofit/>
          </a:bodyPr>
          <a:lstStyle>
            <a:lvl1pPr>
              <a:defRPr sz="6000">
                <a:solidFill>
                  <a:schemeClr val="bg1"/>
                </a:solidFill>
              </a:defRPr>
            </a:lvl1pPr>
          </a:lstStyle>
          <a:p>
            <a:r>
              <a:rPr lang="en-US"/>
              <a:t>Click to edit Master title style</a:t>
            </a:r>
            <a:endParaRPr lang="en-GB" dirty="0"/>
          </a:p>
        </p:txBody>
      </p:sp>
      <p:sp>
        <p:nvSpPr>
          <p:cNvPr id="8" name="Text Placeholder 16">
            <a:extLst>
              <a:ext uri="{FF2B5EF4-FFF2-40B4-BE49-F238E27FC236}">
                <a16:creationId xmlns:a16="http://schemas.microsoft.com/office/drawing/2014/main" id="{565D4960-2277-429C-B87B-08014535398C}"/>
              </a:ext>
              <a:ext uri="{C183D7F6-B498-43B3-948B-1728B52AA6E4}">
                <adec:decorative xmlns:adec="http://schemas.microsoft.com/office/drawing/2017/decorative" val="1"/>
              </a:ext>
            </a:extLst>
          </p:cNvPr>
          <p:cNvSpPr>
            <a:spLocks noGrp="1"/>
          </p:cNvSpPr>
          <p:nvPr>
            <p:ph type="body" sz="quarter" idx="23" hasCustomPrompt="1"/>
          </p:nvPr>
        </p:nvSpPr>
        <p:spPr>
          <a:xfrm>
            <a:off x="0" y="2679192"/>
            <a:ext cx="533400" cy="1499616"/>
          </a:xfrm>
          <a:solidFill>
            <a:schemeClr val="accent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98610927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3_Segue">
    <p:spTree>
      <p:nvGrpSpPr>
        <p:cNvPr id="1" name=""/>
        <p:cNvGrpSpPr/>
        <p:nvPr/>
      </p:nvGrpSpPr>
      <p:grpSpPr>
        <a:xfrm>
          <a:off x="0" y="0"/>
          <a:ext cx="0" cy="0"/>
          <a:chOff x="0" y="0"/>
          <a:chExt cx="0" cy="0"/>
        </a:xfrm>
      </p:grpSpPr>
      <p:sp>
        <p:nvSpPr>
          <p:cNvPr id="25" name="Picture Placeholder 8">
            <a:extLst>
              <a:ext uri="{FF2B5EF4-FFF2-40B4-BE49-F238E27FC236}">
                <a16:creationId xmlns:a16="http://schemas.microsoft.com/office/drawing/2014/main" id="{489EE1C9-68AE-4BDD-B34C-9DE809C4DD0B}"/>
              </a:ext>
              <a:ext uri="{C183D7F6-B498-43B3-948B-1728B52AA6E4}">
                <adec:decorative xmlns:adec="http://schemas.microsoft.com/office/drawing/2017/decorative" val="1"/>
              </a:ext>
            </a:extLst>
          </p:cNvPr>
          <p:cNvSpPr>
            <a:spLocks noGrp="1"/>
          </p:cNvSpPr>
          <p:nvPr>
            <p:ph type="pic" sz="quarter" idx="17" hasCustomPrompt="1"/>
          </p:nvPr>
        </p:nvSpPr>
        <p:spPr>
          <a:xfrm>
            <a:off x="0" y="0"/>
            <a:ext cx="12191999" cy="6858000"/>
          </a:xfrm>
          <a:prstGeom prst="rect">
            <a:avLst/>
          </a:prstGeom>
        </p:spPr>
        <p:txBody>
          <a:bodyPr anchor="ct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alpha val="84000"/>
            </a:schemeClr>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6" name="Text Placeholder 16">
            <a:extLst>
              <a:ext uri="{FF2B5EF4-FFF2-40B4-BE49-F238E27FC236}">
                <a16:creationId xmlns:a16="http://schemas.microsoft.com/office/drawing/2014/main" id="{9F89ADF8-2320-4EC3-98EA-5CB618A528E6}"/>
              </a:ext>
              <a:ext uri="{C183D7F6-B498-43B3-948B-1728B52AA6E4}">
                <adec:decorative xmlns:adec="http://schemas.microsoft.com/office/drawing/2017/decorative" val="1"/>
              </a:ext>
            </a:extLst>
          </p:cNvPr>
          <p:cNvSpPr>
            <a:spLocks noGrp="1"/>
          </p:cNvSpPr>
          <p:nvPr>
            <p:ph type="body" sz="quarter" idx="12" hasCustomPrompt="1"/>
          </p:nvPr>
        </p:nvSpPr>
        <p:spPr>
          <a:xfrm>
            <a:off x="533400" y="0"/>
            <a:ext cx="6781800" cy="6324600"/>
          </a:xfrm>
          <a:solidFill>
            <a:schemeClr val="tx2"/>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1266825" y="2265916"/>
            <a:ext cx="5314950" cy="3488998"/>
          </a:xfrm>
          <a:noFill/>
        </p:spPr>
        <p:txBody>
          <a:bodyPr anchor="b">
            <a:normAutofit/>
          </a:bodyPr>
          <a:lstStyle>
            <a:lvl1pPr algn="ctr">
              <a:defRPr sz="6000">
                <a:solidFill>
                  <a:schemeClr val="bg1"/>
                </a:solidFill>
              </a:defRPr>
            </a:lvl1pPr>
          </a:lstStyle>
          <a:p>
            <a:r>
              <a:rPr lang="en-US"/>
              <a:t>Click to edit Master title style</a:t>
            </a:r>
            <a:endParaRPr lang="en-GB" dirty="0"/>
          </a:p>
        </p:txBody>
      </p:sp>
      <p:sp>
        <p:nvSpPr>
          <p:cNvPr id="6" name="Slide Number Placeholder 5">
            <a:extLst>
              <a:ext uri="{FF2B5EF4-FFF2-40B4-BE49-F238E27FC236}">
                <a16:creationId xmlns:a16="http://schemas.microsoft.com/office/drawing/2014/main" id="{F074D12B-58A6-47D1-9B2D-697AB265C81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625375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4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2"/>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73FC1AA-8591-43A1-9962-1599E1A8AB30}"/>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35482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5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1"/>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7160B2D8-3756-4781-A8DD-692C3F895981}"/>
              </a:ext>
            </a:extLst>
          </p:cNvPr>
          <p:cNvSpPr>
            <a:spLocks noGrp="1"/>
          </p:cNvSpPr>
          <p:nvPr>
            <p:ph type="sldNum" sz="quarter" idx="4"/>
          </p:nvPr>
        </p:nvSpPr>
        <p:spPr>
          <a:xfrm>
            <a:off x="628788" y="6339840"/>
            <a:ext cx="302281" cy="365760"/>
          </a:xfrm>
          <a:prstGeom prst="rect">
            <a:avLst/>
          </a:prstGeom>
          <a:solidFill>
            <a:schemeClr val="bg1"/>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3110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5_Title Slide_Deep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3163809" y="1905000"/>
            <a:ext cx="5864382" cy="2275238"/>
          </a:xfrm>
        </p:spPr>
        <p:txBody>
          <a:bodyPr anchor="t">
            <a:normAutofit/>
          </a:bodyPr>
          <a:lstStyle>
            <a:lvl1pPr algn="ctr">
              <a:defRPr lang="en-US" sz="5000" kern="1200" cap="all" spc="100" baseline="0" dirty="0">
                <a:solidFill>
                  <a:schemeClr val="bg1"/>
                </a:solidFill>
                <a:latin typeface="+mj-lt"/>
                <a:ea typeface="+mj-ea"/>
                <a:cs typeface="+mj-cs"/>
              </a:defRPr>
            </a:lvl1pPr>
          </a:lstStyle>
          <a:p>
            <a:r>
              <a:rPr lang="en-US"/>
              <a:t>Click to edit Master title style</a:t>
            </a:r>
            <a:endParaRPr lang="en-US" dirty="0"/>
          </a:p>
        </p:txBody>
      </p:sp>
      <p:sp>
        <p:nvSpPr>
          <p:cNvPr id="3" name="Subtitle 2"/>
          <p:cNvSpPr>
            <a:spLocks noGrp="1"/>
          </p:cNvSpPr>
          <p:nvPr>
            <p:ph type="subTitle" idx="1"/>
          </p:nvPr>
        </p:nvSpPr>
        <p:spPr>
          <a:xfrm>
            <a:off x="4059707" y="4297679"/>
            <a:ext cx="4072586" cy="1463040"/>
          </a:xfrm>
        </p:spPr>
        <p:txBody>
          <a:bodyPr lIns="91440" rIns="91440" anchor="t">
            <a:normAutofit/>
          </a:bodyPr>
          <a:lstStyle>
            <a:lvl1pPr marL="0" indent="0" algn="ctr">
              <a:lnSpc>
                <a:spcPct val="100000"/>
              </a:lnSpc>
              <a:spcBef>
                <a:spcPts val="0"/>
              </a:spcBef>
              <a:buNone/>
              <a:defRPr lang="en-US" sz="2000" kern="1200" dirty="0">
                <a:solidFill>
                  <a:schemeClr val="bg1"/>
                </a:solidFill>
                <a:latin typeface="+mn-lt"/>
                <a:ea typeface="+mn-ea"/>
                <a:cs typeface="+mn-cs"/>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Tree>
    <p:extLst>
      <p:ext uri="{BB962C8B-B14F-4D97-AF65-F5344CB8AC3E}">
        <p14:creationId xmlns:p14="http://schemas.microsoft.com/office/powerpoint/2010/main" val="305320110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6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5"/>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9EEDA9EB-20CE-4EA1-9720-40FBEB45614B}"/>
              </a:ext>
            </a:extLst>
          </p:cNvPr>
          <p:cNvSpPr>
            <a:spLocks noGrp="1"/>
          </p:cNvSpPr>
          <p:nvPr>
            <p:ph type="sldNum" sz="quarter" idx="4"/>
          </p:nvPr>
        </p:nvSpPr>
        <p:spPr>
          <a:xfrm>
            <a:off x="628788" y="6339840"/>
            <a:ext cx="302281" cy="365760"/>
          </a:xfrm>
          <a:prstGeom prst="rect">
            <a:avLst/>
          </a:prstGeom>
          <a:solidFill>
            <a:schemeClr val="bg1"/>
          </a:solidFill>
          <a:ln>
            <a:solidFill>
              <a:schemeClr val="accent5"/>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063650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7_Segu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015B08-6C1F-4B1F-8038-D3C209BA0DBC}"/>
              </a:ext>
              <a:ext uri="{C183D7F6-B498-43B3-948B-1728B52AA6E4}">
                <adec:decorative xmlns:adec="http://schemas.microsoft.com/office/drawing/2017/decorative" val="1"/>
              </a:ext>
            </a:extLst>
          </p:cNvPr>
          <p:cNvSpPr>
            <a:spLocks noGrp="1"/>
          </p:cNvSpPr>
          <p:nvPr>
            <p:ph type="pic" sz="quarter" idx="17" hasCustomPrompt="1"/>
          </p:nvPr>
        </p:nvSpPr>
        <p:spPr>
          <a:xfrm>
            <a:off x="0" y="5378958"/>
            <a:ext cx="12191999" cy="1479041"/>
          </a:xfrm>
          <a:custGeom>
            <a:avLst/>
            <a:gdLst>
              <a:gd name="connsiteX0" fmla="*/ 8243540 w 12191999"/>
              <a:gd name="connsiteY0" fmla="*/ 0 h 1479041"/>
              <a:gd name="connsiteX1" fmla="*/ 12191999 w 12191999"/>
              <a:gd name="connsiteY1" fmla="*/ 0 h 1479041"/>
              <a:gd name="connsiteX2" fmla="*/ 12191999 w 12191999"/>
              <a:gd name="connsiteY2" fmla="*/ 1479041 h 1479041"/>
              <a:gd name="connsiteX3" fmla="*/ 0 w 12191999"/>
              <a:gd name="connsiteY3" fmla="*/ 1479041 h 1479041"/>
              <a:gd name="connsiteX4" fmla="*/ 0 w 12191999"/>
              <a:gd name="connsiteY4" fmla="*/ 344224 h 1479041"/>
              <a:gd name="connsiteX5" fmla="*/ 7982281 w 12191999"/>
              <a:gd name="connsiteY5" fmla="*/ 344224 h 1479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1479041">
                <a:moveTo>
                  <a:pt x="8243540" y="0"/>
                </a:moveTo>
                <a:lnTo>
                  <a:pt x="12191999" y="0"/>
                </a:lnTo>
                <a:lnTo>
                  <a:pt x="12191999" y="1479041"/>
                </a:lnTo>
                <a:lnTo>
                  <a:pt x="0" y="1479041"/>
                </a:lnTo>
                <a:lnTo>
                  <a:pt x="0" y="344224"/>
                </a:lnTo>
                <a:lnTo>
                  <a:pt x="7982281" y="344224"/>
                </a:lnTo>
                <a:close/>
              </a:path>
            </a:pathLst>
          </a:custGeom>
        </p:spPr>
        <p:txBody>
          <a:bodyPr wrap="square" anchor="ctr">
            <a:noAutofit/>
          </a:bodyPr>
          <a:lstStyle>
            <a:lvl1pPr marL="0" indent="0" algn="ctr">
              <a:buNone/>
              <a:defRPr>
                <a:solidFill>
                  <a:schemeClr val="bg1">
                    <a:lumMod val="50000"/>
                  </a:schemeClr>
                </a:solidFill>
              </a:defRPr>
            </a:lvl1pPr>
          </a:lstStyle>
          <a:p>
            <a:r>
              <a:rPr lang="en-US" dirty="0"/>
              <a:t>Insert Image</a:t>
            </a:r>
            <a:endParaRPr lang="en-GB" dirty="0"/>
          </a:p>
        </p:txBody>
      </p:sp>
      <p:sp>
        <p:nvSpPr>
          <p:cNvPr id="27" name="Text Placeholder 26">
            <a:extLst>
              <a:ext uri="{FF2B5EF4-FFF2-40B4-BE49-F238E27FC236}">
                <a16:creationId xmlns:a16="http://schemas.microsoft.com/office/drawing/2014/main" id="{A222F077-B5D5-442D-BB60-47BE1094D15F}"/>
              </a:ext>
              <a:ext uri="{C183D7F6-B498-43B3-948B-1728B52AA6E4}">
                <adec:decorative xmlns:adec="http://schemas.microsoft.com/office/drawing/2017/decorative" val="1"/>
              </a:ext>
            </a:extLst>
          </p:cNvPr>
          <p:cNvSpPr>
            <a:spLocks noGrp="1"/>
          </p:cNvSpPr>
          <p:nvPr>
            <p:ph type="body" sz="quarter" idx="18" hasCustomPrompt="1"/>
          </p:nvPr>
        </p:nvSpPr>
        <p:spPr>
          <a:xfrm>
            <a:off x="0" y="0"/>
            <a:ext cx="12192000" cy="5723182"/>
          </a:xfrm>
          <a:custGeom>
            <a:avLst/>
            <a:gdLst>
              <a:gd name="connsiteX0" fmla="*/ 0 w 12192000"/>
              <a:gd name="connsiteY0" fmla="*/ 0 h 5723182"/>
              <a:gd name="connsiteX1" fmla="*/ 12192000 w 12192000"/>
              <a:gd name="connsiteY1" fmla="*/ 0 h 5723182"/>
              <a:gd name="connsiteX2" fmla="*/ 12192000 w 12192000"/>
              <a:gd name="connsiteY2" fmla="*/ 5378958 h 5723182"/>
              <a:gd name="connsiteX3" fmla="*/ 8243540 w 12192000"/>
              <a:gd name="connsiteY3" fmla="*/ 5378958 h 5723182"/>
              <a:gd name="connsiteX4" fmla="*/ 7982281 w 12192000"/>
              <a:gd name="connsiteY4" fmla="*/ 5723182 h 5723182"/>
              <a:gd name="connsiteX5" fmla="*/ 0 w 12192000"/>
              <a:gd name="connsiteY5" fmla="*/ 5723182 h 5723182"/>
              <a:gd name="connsiteX6" fmla="*/ 0 w 12192000"/>
              <a:gd name="connsiteY6" fmla="*/ 5378958 h 5723182"/>
              <a:gd name="connsiteX7" fmla="*/ 0 w 12192000"/>
              <a:gd name="connsiteY7" fmla="*/ 5265982 h 572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723182">
                <a:moveTo>
                  <a:pt x="0" y="0"/>
                </a:moveTo>
                <a:lnTo>
                  <a:pt x="12192000" y="0"/>
                </a:lnTo>
                <a:lnTo>
                  <a:pt x="12192000" y="5378958"/>
                </a:lnTo>
                <a:lnTo>
                  <a:pt x="8243540" y="5378958"/>
                </a:lnTo>
                <a:lnTo>
                  <a:pt x="7982281" y="5723182"/>
                </a:lnTo>
                <a:lnTo>
                  <a:pt x="0" y="5723182"/>
                </a:lnTo>
                <a:lnTo>
                  <a:pt x="0" y="5378958"/>
                </a:lnTo>
                <a:lnTo>
                  <a:pt x="0" y="5265982"/>
                </a:lnTo>
                <a:close/>
              </a:path>
            </a:pathLst>
          </a:custGeom>
          <a:solidFill>
            <a:schemeClr val="accent6"/>
          </a:solidFill>
          <a:effectLst>
            <a:outerShdw blurRad="152400" dist="38100" dir="2700000" algn="tl" rotWithShape="0">
              <a:prstClr val="black">
                <a:alpha val="66000"/>
              </a:prstClr>
            </a:outerShdw>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2" name="Title 1">
            <a:extLst>
              <a:ext uri="{FF2B5EF4-FFF2-40B4-BE49-F238E27FC236}">
                <a16:creationId xmlns:a16="http://schemas.microsoft.com/office/drawing/2014/main" id="{2F2E942B-4297-4570-B120-E2ACA52D126E}"/>
              </a:ext>
            </a:extLst>
          </p:cNvPr>
          <p:cNvSpPr>
            <a:spLocks noGrp="1"/>
          </p:cNvSpPr>
          <p:nvPr>
            <p:ph type="title"/>
          </p:nvPr>
        </p:nvSpPr>
        <p:spPr>
          <a:xfrm>
            <a:off x="781049" y="990600"/>
            <a:ext cx="9144000" cy="2590800"/>
          </a:xfrm>
          <a:noFill/>
        </p:spPr>
        <p:txBody>
          <a:bodyPr anchor="t">
            <a:normAutofit/>
          </a:bodyPr>
          <a:lstStyle>
            <a:lvl1pPr algn="l">
              <a:defRPr sz="6000">
                <a:solidFill>
                  <a:schemeClr val="bg1"/>
                </a:solidFill>
              </a:defRPr>
            </a:lvl1pPr>
          </a:lstStyle>
          <a:p>
            <a:r>
              <a:rPr lang="en-US"/>
              <a:t>Click to edit Master title style</a:t>
            </a:r>
            <a:endParaRPr lang="en-GB" dirty="0"/>
          </a:p>
        </p:txBody>
      </p:sp>
      <p:sp>
        <p:nvSpPr>
          <p:cNvPr id="9" name="Text Placeholder 16">
            <a:extLst>
              <a:ext uri="{FF2B5EF4-FFF2-40B4-BE49-F238E27FC236}">
                <a16:creationId xmlns:a16="http://schemas.microsoft.com/office/drawing/2014/main" id="{4E78EDD8-13BF-4551-BD7B-C04131A68BC1}"/>
              </a:ext>
              <a:ext uri="{C183D7F6-B498-43B3-948B-1728B52AA6E4}">
                <adec:decorative xmlns:adec="http://schemas.microsoft.com/office/drawing/2017/decorative" val="1"/>
              </a:ext>
            </a:extLst>
          </p:cNvPr>
          <p:cNvSpPr>
            <a:spLocks noGrp="1"/>
          </p:cNvSpPr>
          <p:nvPr>
            <p:ph type="body" sz="quarter" idx="23" hasCustomPrompt="1"/>
          </p:nvPr>
        </p:nvSpPr>
        <p:spPr>
          <a:xfrm>
            <a:off x="0" y="633984"/>
            <a:ext cx="304800" cy="1499616"/>
          </a:xfrm>
          <a:solidFill>
            <a:schemeClr val="bg1"/>
          </a:solidFill>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7" name="Slide Number Placeholder 5">
            <a:extLst>
              <a:ext uri="{FF2B5EF4-FFF2-40B4-BE49-F238E27FC236}">
                <a16:creationId xmlns:a16="http://schemas.microsoft.com/office/drawing/2014/main" id="{80033509-FE6E-46FC-85C8-B777FBA2F1A5}"/>
              </a:ext>
            </a:extLst>
          </p:cNvPr>
          <p:cNvSpPr>
            <a:spLocks noGrp="1"/>
          </p:cNvSpPr>
          <p:nvPr>
            <p:ph type="sldNum" sz="quarter" idx="4"/>
          </p:nvPr>
        </p:nvSpPr>
        <p:spPr>
          <a:xfrm>
            <a:off x="628788" y="6339840"/>
            <a:ext cx="302281" cy="365760"/>
          </a:xfrm>
          <a:prstGeom prst="rect">
            <a:avLst/>
          </a:prstGeom>
          <a:solidFill>
            <a:schemeClr val="bg1"/>
          </a:solidFill>
          <a:ln>
            <a:solidFill>
              <a:schemeClr val="accent6"/>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4389156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Closing-Thank you 1">
    <p:bg>
      <p:bgPr>
        <a:solidFill>
          <a:schemeClr val="bg1">
            <a:lumMod val="95000"/>
          </a:schemeClr>
        </a:solidFill>
        <a:effectLst/>
      </p:bgPr>
    </p:bg>
    <p:spTree>
      <p:nvGrpSpPr>
        <p:cNvPr id="1" name=""/>
        <p:cNvGrpSpPr/>
        <p:nvPr/>
      </p:nvGrpSpPr>
      <p:grpSpPr>
        <a:xfrm>
          <a:off x="0" y="0"/>
          <a:ext cx="0" cy="0"/>
          <a:chOff x="0" y="0"/>
          <a:chExt cx="0" cy="0"/>
        </a:xfrm>
      </p:grpSpPr>
      <p:sp>
        <p:nvSpPr>
          <p:cNvPr id="53" name="Text Placeholder 52">
            <a:extLst>
              <a:ext uri="{FF2B5EF4-FFF2-40B4-BE49-F238E27FC236}">
                <a16:creationId xmlns:a16="http://schemas.microsoft.com/office/drawing/2014/main" id="{4016877F-9863-4CBC-B4AF-D4764DBA673B}"/>
              </a:ext>
              <a:ext uri="{C183D7F6-B498-43B3-948B-1728B52AA6E4}">
                <adec:decorative xmlns:adec="http://schemas.microsoft.com/office/drawing/2017/decorative" val="1"/>
              </a:ext>
            </a:extLst>
          </p:cNvPr>
          <p:cNvSpPr>
            <a:spLocks noGrp="1"/>
          </p:cNvSpPr>
          <p:nvPr>
            <p:ph type="body" sz="quarter" idx="14" hasCustomPrompt="1"/>
          </p:nvPr>
        </p:nvSpPr>
        <p:spPr>
          <a:xfrm>
            <a:off x="1181099" y="457200"/>
            <a:ext cx="8128343" cy="6248400"/>
          </a:xfrm>
          <a:custGeom>
            <a:avLst/>
            <a:gdLst>
              <a:gd name="connsiteX0" fmla="*/ 0 w 8128343"/>
              <a:gd name="connsiteY0" fmla="*/ 0 h 6248400"/>
              <a:gd name="connsiteX1" fmla="*/ 8128343 w 8128343"/>
              <a:gd name="connsiteY1" fmla="*/ 0 h 6248400"/>
              <a:gd name="connsiteX2" fmla="*/ 8128343 w 8128343"/>
              <a:gd name="connsiteY2" fmla="*/ 3258609 h 6248400"/>
              <a:gd name="connsiteX3" fmla="*/ 5858354 w 8128343"/>
              <a:gd name="connsiteY3" fmla="*/ 6248400 h 6248400"/>
              <a:gd name="connsiteX4" fmla="*/ 0 w 8128343"/>
              <a:gd name="connsiteY4" fmla="*/ 6248400 h 6248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8343" h="6248400">
                <a:moveTo>
                  <a:pt x="0" y="0"/>
                </a:moveTo>
                <a:lnTo>
                  <a:pt x="8128343" y="0"/>
                </a:lnTo>
                <a:lnTo>
                  <a:pt x="8128343" y="3258609"/>
                </a:lnTo>
                <a:lnTo>
                  <a:pt x="5858354" y="6248400"/>
                </a:lnTo>
                <a:lnTo>
                  <a:pt x="0" y="62484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buNone/>
              <a:defRPr lang="en-GB" sz="1800" dirty="0">
                <a:solidFill>
                  <a:schemeClr val="lt1">
                    <a:alpha val="0"/>
                  </a:schemeClr>
                </a:solidFill>
              </a:defRPr>
            </a:lvl1pPr>
          </a:lstStyle>
          <a:p>
            <a:pPr marL="0" lvl="0" algn="ctr"/>
            <a:r>
              <a:rPr lang="en-US" noProof="0"/>
              <a:t>I</a:t>
            </a:r>
          </a:p>
        </p:txBody>
      </p:sp>
      <p:sp>
        <p:nvSpPr>
          <p:cNvPr id="48" name="Freeform: Shape 47">
            <a:extLst>
              <a:ext uri="{FF2B5EF4-FFF2-40B4-BE49-F238E27FC236}">
                <a16:creationId xmlns:a16="http://schemas.microsoft.com/office/drawing/2014/main" id="{9070D0C4-1F90-4B84-B84E-8285FA0A01B0}"/>
              </a:ext>
            </a:extLst>
          </p:cNvPr>
          <p:cNvSpPr/>
          <p:nvPr userDrawn="1"/>
        </p:nvSpPr>
        <p:spPr>
          <a:xfrm rot="2232448">
            <a:off x="9455741" y="-926244"/>
            <a:ext cx="131438" cy="8710488"/>
          </a:xfrm>
          <a:custGeom>
            <a:avLst/>
            <a:gdLst>
              <a:gd name="connsiteX0" fmla="*/ 0 w 131438"/>
              <a:gd name="connsiteY0" fmla="*/ 99793 h 8710488"/>
              <a:gd name="connsiteX1" fmla="*/ 131438 w 131438"/>
              <a:gd name="connsiteY1" fmla="*/ 0 h 8710488"/>
              <a:gd name="connsiteX2" fmla="*/ 131438 w 131438"/>
              <a:gd name="connsiteY2" fmla="*/ 8610694 h 8710488"/>
              <a:gd name="connsiteX3" fmla="*/ 0 w 131438"/>
              <a:gd name="connsiteY3" fmla="*/ 8710488 h 8710488"/>
            </a:gdLst>
            <a:ahLst/>
            <a:cxnLst>
              <a:cxn ang="0">
                <a:pos x="connsiteX0" y="connsiteY0"/>
              </a:cxn>
              <a:cxn ang="0">
                <a:pos x="connsiteX1" y="connsiteY1"/>
              </a:cxn>
              <a:cxn ang="0">
                <a:pos x="connsiteX2" y="connsiteY2"/>
              </a:cxn>
              <a:cxn ang="0">
                <a:pos x="connsiteX3" y="connsiteY3"/>
              </a:cxn>
            </a:cxnLst>
            <a:rect l="l" t="t" r="r" b="b"/>
            <a:pathLst>
              <a:path w="131438" h="8710488">
                <a:moveTo>
                  <a:pt x="0" y="99793"/>
                </a:moveTo>
                <a:lnTo>
                  <a:pt x="131438" y="0"/>
                </a:lnTo>
                <a:lnTo>
                  <a:pt x="131438" y="8610694"/>
                </a:lnTo>
                <a:lnTo>
                  <a:pt x="0" y="87104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9" name="Freeform: Shape 48">
            <a:extLst>
              <a:ext uri="{FF2B5EF4-FFF2-40B4-BE49-F238E27FC236}">
                <a16:creationId xmlns:a16="http://schemas.microsoft.com/office/drawing/2014/main" id="{B8546525-A0E6-4238-93BC-5D43C93A450D}"/>
              </a:ext>
              <a:ext uri="{C183D7F6-B498-43B3-948B-1728B52AA6E4}">
                <adec:decorative xmlns:adec="http://schemas.microsoft.com/office/drawing/2017/decorative" val="1"/>
              </a:ext>
            </a:extLst>
          </p:cNvPr>
          <p:cNvSpPr/>
          <p:nvPr userDrawn="1"/>
        </p:nvSpPr>
        <p:spPr>
          <a:xfrm rot="2232448">
            <a:off x="9332817" y="-941780"/>
            <a:ext cx="172357" cy="8741560"/>
          </a:xfrm>
          <a:custGeom>
            <a:avLst/>
            <a:gdLst>
              <a:gd name="connsiteX0" fmla="*/ 172357 w 172357"/>
              <a:gd name="connsiteY0" fmla="*/ 0 h 8741560"/>
              <a:gd name="connsiteX1" fmla="*/ 172357 w 172357"/>
              <a:gd name="connsiteY1" fmla="*/ 8610698 h 8741560"/>
              <a:gd name="connsiteX2" fmla="*/ 0 w 172357"/>
              <a:gd name="connsiteY2" fmla="*/ 8741560 h 8741560"/>
              <a:gd name="connsiteX3" fmla="*/ 0 w 172357"/>
              <a:gd name="connsiteY3" fmla="*/ 130862 h 8741560"/>
            </a:gdLst>
            <a:ahLst/>
            <a:cxnLst>
              <a:cxn ang="0">
                <a:pos x="connsiteX0" y="connsiteY0"/>
              </a:cxn>
              <a:cxn ang="0">
                <a:pos x="connsiteX1" y="connsiteY1"/>
              </a:cxn>
              <a:cxn ang="0">
                <a:pos x="connsiteX2" y="connsiteY2"/>
              </a:cxn>
              <a:cxn ang="0">
                <a:pos x="connsiteX3" y="connsiteY3"/>
              </a:cxn>
            </a:cxnLst>
            <a:rect l="l" t="t" r="r" b="b"/>
            <a:pathLst>
              <a:path w="172357" h="8741560">
                <a:moveTo>
                  <a:pt x="172357" y="0"/>
                </a:moveTo>
                <a:lnTo>
                  <a:pt x="172357" y="8610698"/>
                </a:lnTo>
                <a:lnTo>
                  <a:pt x="0" y="8741560"/>
                </a:lnTo>
                <a:lnTo>
                  <a:pt x="0" y="13086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599" y="304800"/>
            <a:ext cx="8128343" cy="6248400"/>
          </a:xfrm>
          <a:solidFill>
            <a:schemeClr val="bg1"/>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noProof="0"/>
              <a:t>I</a:t>
            </a:r>
          </a:p>
        </p:txBody>
      </p:sp>
      <p:sp>
        <p:nvSpPr>
          <p:cNvPr id="2" name="Title 1"/>
          <p:cNvSpPr>
            <a:spLocks noGrp="1"/>
          </p:cNvSpPr>
          <p:nvPr>
            <p:ph type="ctrTitle" hasCustomPrompt="1"/>
          </p:nvPr>
        </p:nvSpPr>
        <p:spPr>
          <a:xfrm>
            <a:off x="1378135" y="1219200"/>
            <a:ext cx="7232465" cy="903638"/>
          </a:xfrm>
        </p:spPr>
        <p:txBody>
          <a:bodyPr anchor="t">
            <a:normAutofit/>
          </a:bodyPr>
          <a:lstStyle>
            <a:lvl1pPr algn="l">
              <a:defRPr lang="en-US" sz="5000" kern="1200" cap="all" spc="100" baseline="0" dirty="0">
                <a:solidFill>
                  <a:srgbClr val="2C2E52"/>
                </a:solidFill>
                <a:latin typeface="+mj-lt"/>
                <a:ea typeface="+mj-ea"/>
                <a:cs typeface="+mj-cs"/>
              </a:defRPr>
            </a:lvl1pPr>
          </a:lstStyle>
          <a:p>
            <a:r>
              <a:rPr lang="en-US" noProof="0"/>
              <a:t>THANK yOU</a:t>
            </a:r>
          </a:p>
        </p:txBody>
      </p:sp>
      <p:sp>
        <p:nvSpPr>
          <p:cNvPr id="33" name="Rectangle 32">
            <a:extLst>
              <a:ext uri="{FF2B5EF4-FFF2-40B4-BE49-F238E27FC236}">
                <a16:creationId xmlns:a16="http://schemas.microsoft.com/office/drawing/2014/main" id="{E905A207-2310-4F94-86E5-13B4CCC359EC}"/>
              </a:ext>
              <a:ext uri="{C183D7F6-B498-43B3-948B-1728B52AA6E4}">
                <adec:decorative xmlns:adec="http://schemas.microsoft.com/office/drawing/2017/decorative" val="1"/>
              </a:ext>
            </a:extLst>
          </p:cNvPr>
          <p:cNvSpPr/>
          <p:nvPr userDrawn="1"/>
        </p:nvSpPr>
        <p:spPr>
          <a:xfrm rot="5400000" flipV="1">
            <a:off x="1562101" y="-114299"/>
            <a:ext cx="304797" cy="533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endParaRPr lang="en-US" noProof="0" dirty="0"/>
          </a:p>
        </p:txBody>
      </p:sp>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7013448" y="34960"/>
            <a:ext cx="5178552" cy="6823040"/>
          </a:xfrm>
          <a:custGeom>
            <a:avLst/>
            <a:gdLst>
              <a:gd name="connsiteX0" fmla="*/ 5178552 w 5178552"/>
              <a:gd name="connsiteY0" fmla="*/ 0 h 6823040"/>
              <a:gd name="connsiteX1" fmla="*/ 5178552 w 5178552"/>
              <a:gd name="connsiteY1" fmla="*/ 6823040 h 6823040"/>
              <a:gd name="connsiteX2" fmla="*/ 1752601 w 5178552"/>
              <a:gd name="connsiteY2" fmla="*/ 6823040 h 6823040"/>
              <a:gd name="connsiteX3" fmla="*/ 0 w 5178552"/>
              <a:gd name="connsiteY3" fmla="*/ 6823040 h 6823040"/>
            </a:gdLst>
            <a:ahLst/>
            <a:cxnLst>
              <a:cxn ang="0">
                <a:pos x="connsiteX0" y="connsiteY0"/>
              </a:cxn>
              <a:cxn ang="0">
                <a:pos x="connsiteX1" y="connsiteY1"/>
              </a:cxn>
              <a:cxn ang="0">
                <a:pos x="connsiteX2" y="connsiteY2"/>
              </a:cxn>
              <a:cxn ang="0">
                <a:pos x="connsiteX3" y="connsiteY3"/>
              </a:cxn>
            </a:cxnLst>
            <a:rect l="l" t="t" r="r" b="b"/>
            <a:pathLst>
              <a:path w="5178552" h="6823040">
                <a:moveTo>
                  <a:pt x="5178552" y="0"/>
                </a:moveTo>
                <a:lnTo>
                  <a:pt x="5178552" y="6823040"/>
                </a:lnTo>
                <a:lnTo>
                  <a:pt x="1752601" y="6823040"/>
                </a:lnTo>
                <a:lnTo>
                  <a:pt x="0" y="6823040"/>
                </a:lnTo>
                <a:close/>
              </a:path>
            </a:pathLst>
          </a:custGeom>
          <a:solidFill>
            <a:schemeClr val="bg1"/>
          </a:solidFill>
        </p:spPr>
        <p:txBody>
          <a:bodyPr wrap="square" anchor="ctr">
            <a:noAutofit/>
          </a:bodyPr>
          <a:lstStyle>
            <a:lvl1pPr marL="0" indent="0" algn="ctr">
              <a:buNone/>
              <a:defRPr/>
            </a:lvl1pPr>
          </a:lstStyle>
          <a:p>
            <a:r>
              <a:rPr lang="en-US" noProof="0" dirty="0"/>
              <a:t>Insert Image</a:t>
            </a:r>
          </a:p>
        </p:txBody>
      </p:sp>
    </p:spTree>
    <p:extLst>
      <p:ext uri="{BB962C8B-B14F-4D97-AF65-F5344CB8AC3E}">
        <p14:creationId xmlns:p14="http://schemas.microsoft.com/office/powerpoint/2010/main" val="39325193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Closing-Thank you 2">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2EC3EF4-A2D5-4058-977A-74A37AC365BD}"/>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02525 h 6858000"/>
              <a:gd name="connsiteX3" fmla="*/ 8273508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602525"/>
                </a:lnTo>
                <a:lnTo>
                  <a:pt x="8273508" y="6858000"/>
                </a:lnTo>
                <a:lnTo>
                  <a:pt x="0" y="6858000"/>
                </a:lnTo>
                <a:close/>
              </a:path>
            </a:pathLst>
          </a:custGeom>
          <a:solidFill>
            <a:schemeClr val="bg1"/>
          </a:solidFill>
          <a:effectLst>
            <a:outerShdw blurRad="165100" dist="38100" dir="2700000" algn="t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27" name="Text Placeholder 16">
            <a:extLst>
              <a:ext uri="{FF2B5EF4-FFF2-40B4-BE49-F238E27FC236}">
                <a16:creationId xmlns:a16="http://schemas.microsoft.com/office/drawing/2014/main" id="{4E7C74DD-4244-46B7-8336-30F7151DB21B}"/>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8074536" y="3124200"/>
            <a:ext cx="2087678" cy="3270696"/>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4" name="Text Placeholder 23">
            <a:extLst>
              <a:ext uri="{FF2B5EF4-FFF2-40B4-BE49-F238E27FC236}">
                <a16:creationId xmlns:a16="http://schemas.microsoft.com/office/drawing/2014/main" id="{9DC663CF-0C67-4619-B40E-7832C4DA15FE}"/>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custGeom>
            <a:avLst/>
            <a:gdLst>
              <a:gd name="connsiteX0" fmla="*/ 0 w 7810500"/>
              <a:gd name="connsiteY0" fmla="*/ 0 h 5638800"/>
              <a:gd name="connsiteX1" fmla="*/ 7810500 w 7810500"/>
              <a:gd name="connsiteY1" fmla="*/ 0 h 5638800"/>
              <a:gd name="connsiteX2" fmla="*/ 7810500 w 7810500"/>
              <a:gd name="connsiteY2" fmla="*/ 3151512 h 5638800"/>
              <a:gd name="connsiteX3" fmla="*/ 6252438 w 7810500"/>
              <a:gd name="connsiteY3" fmla="*/ 5638800 h 5638800"/>
              <a:gd name="connsiteX4" fmla="*/ 0 w 7810500"/>
              <a:gd name="connsiteY4" fmla="*/ 5638800 h 563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10500" h="5638800">
                <a:moveTo>
                  <a:pt x="0" y="0"/>
                </a:moveTo>
                <a:lnTo>
                  <a:pt x="7810500" y="0"/>
                </a:lnTo>
                <a:lnTo>
                  <a:pt x="7810500" y="3151512"/>
                </a:lnTo>
                <a:lnTo>
                  <a:pt x="6252438" y="5638800"/>
                </a:lnTo>
                <a:lnTo>
                  <a:pt x="0" y="5638800"/>
                </a:lnTo>
                <a:close/>
              </a:path>
            </a:pathLst>
          </a:custGeom>
          <a:solidFill>
            <a:schemeClr val="accent1"/>
          </a:solidFill>
          <a:effectLst>
            <a:outerShdw blurRad="50800" dist="38100" dir="2700000" algn="tl" rotWithShape="0">
              <a:prstClr val="black">
                <a:alpha val="40000"/>
              </a:prstClr>
            </a:outerShdw>
          </a:effectLst>
        </p:spPr>
        <p:txBody>
          <a:bodyPr wrap="square">
            <a:noAutofit/>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16122032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Closing-Thank you 3">
    <p:bg>
      <p:bgPr>
        <a:solidFill>
          <a:schemeClr val="bg1">
            <a:lumMod val="95000"/>
          </a:schemeClr>
        </a:solidFill>
        <a:effectLst/>
      </p:bgPr>
    </p:bg>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018BFA80-A3BB-4316-BD6E-3E5F6B4D89CF}"/>
              </a:ext>
              <a:ext uri="{C183D7F6-B498-43B3-948B-1728B52AA6E4}">
                <adec:decorative xmlns:adec="http://schemas.microsoft.com/office/drawing/2017/decorative" val="1"/>
              </a:ext>
            </a:extLst>
          </p:cNvPr>
          <p:cNvSpPr>
            <a:spLocks noGrp="1"/>
          </p:cNvSpPr>
          <p:nvPr>
            <p:ph type="pic" sz="quarter" idx="11" hasCustomPrompt="1"/>
          </p:nvPr>
        </p:nvSpPr>
        <p:spPr>
          <a:xfrm>
            <a:off x="0" y="0"/>
            <a:ext cx="12192000" cy="6858000"/>
          </a:xfrm>
          <a:prstGeom prst="rect">
            <a:avLst/>
          </a:pr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7" name="Text Placeholder 16">
            <a:extLst>
              <a:ext uri="{FF2B5EF4-FFF2-40B4-BE49-F238E27FC236}">
                <a16:creationId xmlns:a16="http://schemas.microsoft.com/office/drawing/2014/main" id="{8F962CE0-5C0C-48F3-A07B-34E33D6704BC}"/>
              </a:ext>
              <a:ext uri="{C183D7F6-B498-43B3-948B-1728B52AA6E4}">
                <adec:decorative xmlns:adec="http://schemas.microsoft.com/office/drawing/2017/decorative" val="1"/>
              </a:ext>
            </a:extLst>
          </p:cNvPr>
          <p:cNvSpPr>
            <a:spLocks noGrp="1"/>
          </p:cNvSpPr>
          <p:nvPr>
            <p:ph type="body" sz="quarter" idx="16" hasCustomPrompt="1"/>
          </p:nvPr>
        </p:nvSpPr>
        <p:spPr>
          <a:xfrm rot="10800000">
            <a:off x="2057400" y="466725"/>
            <a:ext cx="703341" cy="1101901"/>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2" name="Text Placeholder 16">
            <a:extLst>
              <a:ext uri="{FF2B5EF4-FFF2-40B4-BE49-F238E27FC236}">
                <a16:creationId xmlns:a16="http://schemas.microsoft.com/office/drawing/2014/main" id="{654457EF-8A97-4FCA-9870-5095D09BF83E}"/>
              </a:ext>
              <a:ext uri="{C183D7F6-B498-43B3-948B-1728B52AA6E4}">
                <adec:decorative xmlns:adec="http://schemas.microsoft.com/office/drawing/2017/decorative" val="1"/>
              </a:ext>
            </a:extLst>
          </p:cNvPr>
          <p:cNvSpPr>
            <a:spLocks noGrp="1"/>
          </p:cNvSpPr>
          <p:nvPr>
            <p:ph type="body" sz="quarter" idx="13" hasCustomPrompt="1"/>
          </p:nvPr>
        </p:nvSpPr>
        <p:spPr>
          <a:xfrm rot="10800000" flipH="1" flipV="1">
            <a:off x="9067800" y="46482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10" name="Text Placeholder 16">
            <a:extLst>
              <a:ext uri="{FF2B5EF4-FFF2-40B4-BE49-F238E27FC236}">
                <a16:creationId xmlns:a16="http://schemas.microsoft.com/office/drawing/2014/main" id="{0CC06030-90E1-4B3F-AFDF-369354FBFE62}"/>
              </a:ext>
              <a:ext uri="{C183D7F6-B498-43B3-948B-1728B52AA6E4}">
                <adec:decorative xmlns:adec="http://schemas.microsoft.com/office/drawing/2017/decorative" val="1"/>
              </a:ext>
            </a:extLst>
          </p:cNvPr>
          <p:cNvSpPr>
            <a:spLocks noGrp="1"/>
          </p:cNvSpPr>
          <p:nvPr>
            <p:ph type="body" sz="quarter" idx="15" hasCustomPrompt="1"/>
          </p:nvPr>
        </p:nvSpPr>
        <p:spPr>
          <a:xfrm>
            <a:off x="2190750" y="609600"/>
            <a:ext cx="7810500" cy="5638800"/>
          </a:xfrm>
          <a:solidFill>
            <a:schemeClr val="accent1">
              <a:lumMod val="75000"/>
              <a:alpha val="92000"/>
            </a:schemeClr>
          </a:solidFill>
          <a:effectLst/>
        </p:spPr>
        <p:txBody>
          <a:bodyPr/>
          <a:lstStyle>
            <a:lvl1pPr marL="0" indent="0" algn="ctr">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3163809" y="1905000"/>
            <a:ext cx="5864382" cy="2275238"/>
          </a:xfrm>
        </p:spPr>
        <p:txBody>
          <a:bodyPr anchor="ctr">
            <a:normAutofit/>
          </a:bodyPr>
          <a:lstStyle>
            <a:lvl1pPr algn="ctr">
              <a:defRPr lang="en-US" sz="5000" kern="1200" cap="all" spc="100" baseline="0" dirty="0">
                <a:solidFill>
                  <a:schemeClr val="bg1"/>
                </a:solidFill>
                <a:latin typeface="+mj-lt"/>
                <a:ea typeface="+mj-ea"/>
                <a:cs typeface="+mj-cs"/>
              </a:defRPr>
            </a:lvl1pPr>
          </a:lstStyle>
          <a:p>
            <a:r>
              <a:rPr lang="en-US" dirty="0"/>
              <a:t>THANK </a:t>
            </a:r>
            <a:r>
              <a:rPr lang="en-US" dirty="0" err="1"/>
              <a:t>yOU</a:t>
            </a:r>
            <a:endParaRPr lang="en-US" dirty="0"/>
          </a:p>
        </p:txBody>
      </p:sp>
    </p:spTree>
    <p:extLst>
      <p:ext uri="{BB962C8B-B14F-4D97-AF65-F5344CB8AC3E}">
        <p14:creationId xmlns:p14="http://schemas.microsoft.com/office/powerpoint/2010/main" val="265348575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Closing-Thank you 4">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933450" y="762000"/>
            <a:ext cx="4381500" cy="34290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30448034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losing-Thank you 5">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hasCustomPrompt="1"/>
          </p:nvPr>
        </p:nvSpPr>
        <p:spPr>
          <a:xfrm>
            <a:off x="1257300" y="1447800"/>
            <a:ext cx="4114800" cy="3962400"/>
          </a:xfrm>
        </p:spPr>
        <p:txBody>
          <a:bodyPr anchor="ctr">
            <a:normAutofit/>
          </a:bodyPr>
          <a:lstStyle>
            <a:lvl1pPr algn="ctr">
              <a:defRPr sz="5000" spc="200" baseline="0"/>
            </a:lvl1pPr>
          </a:lstStyle>
          <a:p>
            <a:r>
              <a:rPr lang="en-US" dirty="0"/>
              <a:t>THANK </a:t>
            </a:r>
            <a:r>
              <a:rPr lang="en-US" dirty="0" err="1"/>
              <a:t>yOU</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325539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_Title Slide">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1">
            <a:extLst>
              <a:ext uri="{FF2B5EF4-FFF2-40B4-BE49-F238E27FC236}">
                <a16:creationId xmlns:a16="http://schemas.microsoft.com/office/drawing/2014/main" id="{FC033E0E-968F-40A8-BE78-354499D7F913}"/>
              </a:ext>
              <a:ext uri="{C183D7F6-B498-43B3-948B-1728B52AA6E4}">
                <adec:decorative xmlns:adec="http://schemas.microsoft.com/office/drawing/2017/decorative" val="1"/>
              </a:ext>
            </a:extLst>
          </p:cNvPr>
          <p:cNvSpPr>
            <a:spLocks noGrp="1"/>
          </p:cNvSpPr>
          <p:nvPr>
            <p:ph type="body" sz="quarter" idx="21" hasCustomPrompt="1"/>
          </p:nvPr>
        </p:nvSpPr>
        <p:spPr>
          <a:xfrm rot="19594102" flipH="1">
            <a:off x="584131" y="-142449"/>
            <a:ext cx="1218268" cy="6177109"/>
          </a:xfrm>
          <a:custGeom>
            <a:avLst/>
            <a:gdLst>
              <a:gd name="connsiteX0" fmla="*/ 1114975 w 1218268"/>
              <a:gd name="connsiteY0" fmla="*/ 1688918 h 6177109"/>
              <a:gd name="connsiteX1" fmla="*/ 1114975 w 1218268"/>
              <a:gd name="connsiteY1" fmla="*/ 5441035 h 6177109"/>
              <a:gd name="connsiteX2" fmla="*/ 1218268 w 1218268"/>
              <a:gd name="connsiteY2" fmla="*/ 5372844 h 6177109"/>
              <a:gd name="connsiteX3" fmla="*/ 1218268 w 1218268"/>
              <a:gd name="connsiteY3" fmla="*/ 1845382 h 6177109"/>
              <a:gd name="connsiteX4" fmla="*/ 675740 w 1218268"/>
              <a:gd name="connsiteY4" fmla="*/ 1023583 h 6177109"/>
              <a:gd name="connsiteX5" fmla="*/ 675740 w 1218268"/>
              <a:gd name="connsiteY5" fmla="*/ 5731005 h 6177109"/>
              <a:gd name="connsiteX6" fmla="*/ 951275 w 1218268"/>
              <a:gd name="connsiteY6" fmla="*/ 5549105 h 6177109"/>
              <a:gd name="connsiteX7" fmla="*/ 951275 w 1218268"/>
              <a:gd name="connsiteY7" fmla="*/ 1440952 h 6177109"/>
              <a:gd name="connsiteX8" fmla="*/ 0 w 1218268"/>
              <a:gd name="connsiteY8" fmla="*/ 0 h 6177109"/>
              <a:gd name="connsiteX9" fmla="*/ 0 w 1218268"/>
              <a:gd name="connsiteY9" fmla="*/ 6177109 h 6177109"/>
              <a:gd name="connsiteX10" fmla="*/ 485620 w 1218268"/>
              <a:gd name="connsiteY10" fmla="*/ 5856517 h 6177109"/>
              <a:gd name="connsiteX11" fmla="*/ 485620 w 1218268"/>
              <a:gd name="connsiteY11" fmla="*/ 735597 h 61771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268" h="6177109">
                <a:moveTo>
                  <a:pt x="1114975" y="1688918"/>
                </a:moveTo>
                <a:lnTo>
                  <a:pt x="1114975" y="5441035"/>
                </a:lnTo>
                <a:lnTo>
                  <a:pt x="1218268" y="5372844"/>
                </a:lnTo>
                <a:lnTo>
                  <a:pt x="1218268" y="1845382"/>
                </a:lnTo>
                <a:close/>
                <a:moveTo>
                  <a:pt x="675740" y="1023583"/>
                </a:moveTo>
                <a:lnTo>
                  <a:pt x="675740" y="5731005"/>
                </a:lnTo>
                <a:lnTo>
                  <a:pt x="951275" y="5549105"/>
                </a:lnTo>
                <a:lnTo>
                  <a:pt x="951275" y="1440952"/>
                </a:lnTo>
                <a:close/>
                <a:moveTo>
                  <a:pt x="0" y="0"/>
                </a:moveTo>
                <a:lnTo>
                  <a:pt x="0" y="6177109"/>
                </a:lnTo>
                <a:lnTo>
                  <a:pt x="485620" y="5856517"/>
                </a:lnTo>
                <a:lnTo>
                  <a:pt x="485620" y="735597"/>
                </a:lnTo>
                <a:close/>
              </a:path>
            </a:pathLst>
          </a:custGeom>
          <a:solidFill>
            <a:schemeClr val="bg1"/>
          </a:solidFill>
          <a:effectLst/>
        </p:spPr>
        <p:txBody>
          <a:bodyPr wrap="square">
            <a:noAutofit/>
          </a:bodyPr>
          <a:lstStyle>
            <a:lvl1pPr marL="0" indent="0">
              <a:buNone/>
              <a:defRPr>
                <a:solidFill>
                  <a:schemeClr val="tx1">
                    <a:alpha val="0"/>
                  </a:schemeClr>
                </a:solidFill>
              </a:defRPr>
            </a:lvl1pPr>
          </a:lstStyle>
          <a:p>
            <a:pPr lvl="0"/>
            <a:r>
              <a:rPr lang="en-US" dirty="0"/>
              <a:t>I</a:t>
            </a:r>
            <a:endParaRPr lang="en-GB" dirty="0"/>
          </a:p>
        </p:txBody>
      </p:sp>
      <p:sp>
        <p:nvSpPr>
          <p:cNvPr id="15" name="Picture Placeholder 14">
            <a:extLst>
              <a:ext uri="{FF2B5EF4-FFF2-40B4-BE49-F238E27FC236}">
                <a16:creationId xmlns:a16="http://schemas.microsoft.com/office/drawing/2014/main" id="{B9454D95-B362-4CB6-B706-EB2022A3342D}"/>
              </a:ext>
              <a:ext uri="{C183D7F6-B498-43B3-948B-1728B52AA6E4}">
                <adec:decorative xmlns:adec="http://schemas.microsoft.com/office/drawing/2017/decorative" val="1"/>
              </a:ext>
            </a:extLst>
          </p:cNvPr>
          <p:cNvSpPr>
            <a:spLocks noGrp="1"/>
          </p:cNvSpPr>
          <p:nvPr>
            <p:ph type="pic" sz="quarter" idx="11" hasCustomPrompt="1"/>
          </p:nvPr>
        </p:nvSpPr>
        <p:spPr>
          <a:xfrm>
            <a:off x="3124200" y="0"/>
            <a:ext cx="9067800" cy="6858000"/>
          </a:xfrm>
          <a:custGeom>
            <a:avLst/>
            <a:gdLst>
              <a:gd name="connsiteX0" fmla="*/ 5205086 w 9067800"/>
              <a:gd name="connsiteY0" fmla="*/ 0 h 6858000"/>
              <a:gd name="connsiteX1" fmla="*/ 6957685 w 9067800"/>
              <a:gd name="connsiteY1" fmla="*/ 0 h 6858000"/>
              <a:gd name="connsiteX2" fmla="*/ 9067800 w 9067800"/>
              <a:gd name="connsiteY2" fmla="*/ 0 h 6858000"/>
              <a:gd name="connsiteX3" fmla="*/ 9067800 w 9067800"/>
              <a:gd name="connsiteY3" fmla="*/ 6827058 h 6858000"/>
              <a:gd name="connsiteX4" fmla="*/ 9044315 w 9067800"/>
              <a:gd name="connsiteY4" fmla="*/ 6858000 h 6858000"/>
              <a:gd name="connsiteX5" fmla="*/ 7291715 w 9067800"/>
              <a:gd name="connsiteY5" fmla="*/ 6858000 h 6858000"/>
              <a:gd name="connsiteX6" fmla="*/ 1752601 w 9067800"/>
              <a:gd name="connsiteY6" fmla="*/ 6858000 h 6858000"/>
              <a:gd name="connsiteX7" fmla="*/ 0 w 9067800"/>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067800" h="6858000">
                <a:moveTo>
                  <a:pt x="5205086" y="0"/>
                </a:moveTo>
                <a:lnTo>
                  <a:pt x="6957685" y="0"/>
                </a:lnTo>
                <a:lnTo>
                  <a:pt x="9067800" y="0"/>
                </a:lnTo>
                <a:lnTo>
                  <a:pt x="9067800" y="6827058"/>
                </a:lnTo>
                <a:lnTo>
                  <a:pt x="9044315" y="6858000"/>
                </a:lnTo>
                <a:lnTo>
                  <a:pt x="7291715" y="6858000"/>
                </a:lnTo>
                <a:lnTo>
                  <a:pt x="1752601" y="6858000"/>
                </a:lnTo>
                <a:lnTo>
                  <a:pt x="0" y="6858000"/>
                </a:lnTo>
                <a:close/>
              </a:path>
            </a:pathLst>
          </a:custGeom>
          <a:solidFill>
            <a:schemeClr val="bg1"/>
          </a:solidFill>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533400" y="266700"/>
            <a:ext cx="5105400" cy="63246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933450" y="762000"/>
            <a:ext cx="4381500" cy="34290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933450" y="4343400"/>
            <a:ext cx="4381500" cy="1355732"/>
          </a:xfrm>
        </p:spPr>
        <p:txBody>
          <a:bodyPr lIns="91440" rIns="91440" anchor="t">
            <a:normAutofit/>
          </a:bodyPr>
          <a:lstStyle>
            <a:lvl1pPr marL="0" indent="0" algn="ctr">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rot="10800000" flipV="1">
            <a:off x="314325" y="4953000"/>
            <a:ext cx="1143000" cy="1790700"/>
          </a:xfrm>
          <a:prstGeom prst="triangle">
            <a:avLst>
              <a:gd name="adj" fmla="val 100000"/>
            </a:avLst>
          </a:prstGeo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10499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A623EB06-2F79-4698-807D-96A58B4F1D71}"/>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6858000"/>
          </a:xfrm>
          <a:custGeom>
            <a:avLst/>
            <a:gdLst>
              <a:gd name="connsiteX0" fmla="*/ 0 w 8329286"/>
              <a:gd name="connsiteY0" fmla="*/ 0 h 6858000"/>
              <a:gd name="connsiteX1" fmla="*/ 8329286 w 8329286"/>
              <a:gd name="connsiteY1" fmla="*/ 0 h 6858000"/>
              <a:gd name="connsiteX2" fmla="*/ 3124200 w 8329286"/>
              <a:gd name="connsiteY2" fmla="*/ 6858000 h 6858000"/>
              <a:gd name="connsiteX3" fmla="*/ 0 w 83292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329286" h="6858000">
                <a:moveTo>
                  <a:pt x="0" y="0"/>
                </a:moveTo>
                <a:lnTo>
                  <a:pt x="8329286" y="0"/>
                </a:lnTo>
                <a:lnTo>
                  <a:pt x="3124200" y="6858000"/>
                </a:lnTo>
                <a:lnTo>
                  <a:pt x="0" y="6858000"/>
                </a:lnTo>
                <a:close/>
              </a:path>
            </a:pathLst>
          </a:custGeom>
          <a:solidFill>
            <a:schemeClr val="bg1"/>
          </a:solidFill>
          <a:effectLst>
            <a:outerShdw blurRad="228600" dist="38100" algn="l" rotWithShape="0">
              <a:prstClr val="black">
                <a:alpha val="40000"/>
              </a:prstClr>
            </a:outerShdw>
          </a:effectLst>
        </p:spPr>
        <p:txBody>
          <a:bodyPr wrap="square" anchor="ctr">
            <a:noAutofit/>
          </a:bodyPr>
          <a:lstStyle>
            <a:lvl1pPr marL="0" indent="0" algn="ctr">
              <a:buNone/>
              <a:defRPr/>
            </a:lvl1pPr>
          </a:lstStyle>
          <a:p>
            <a:r>
              <a:rPr lang="en-US" dirty="0"/>
              <a:t>Insert Image</a:t>
            </a:r>
            <a:endParaRPr lang="en-GB" dirty="0"/>
          </a:p>
        </p:txBody>
      </p:sp>
      <p:sp>
        <p:nvSpPr>
          <p:cNvPr id="17" name="Text Placeholder 16">
            <a:extLst>
              <a:ext uri="{FF2B5EF4-FFF2-40B4-BE49-F238E27FC236}">
                <a16:creationId xmlns:a16="http://schemas.microsoft.com/office/drawing/2014/main" id="{FF9E63E5-568A-4FA2-9851-E5BFA12B85D1}"/>
              </a:ext>
              <a:ext uri="{C183D7F6-B498-43B3-948B-1728B52AA6E4}">
                <adec:decorative xmlns:adec="http://schemas.microsoft.com/office/drawing/2017/decorative" val="1"/>
              </a:ext>
            </a:extLst>
          </p:cNvPr>
          <p:cNvSpPr>
            <a:spLocks noGrp="1"/>
          </p:cNvSpPr>
          <p:nvPr>
            <p:ph type="body" sz="quarter" idx="12" hasCustomPrompt="1"/>
          </p:nvPr>
        </p:nvSpPr>
        <p:spPr>
          <a:xfrm>
            <a:off x="990600" y="609600"/>
            <a:ext cx="4648200" cy="5638800"/>
          </a:xfrm>
          <a:solidFill>
            <a:schemeClr val="bg1"/>
          </a:solidFill>
          <a:effectLst>
            <a:outerShdw blurRad="3556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2" name="Title 1"/>
          <p:cNvSpPr>
            <a:spLocks noGrp="1"/>
          </p:cNvSpPr>
          <p:nvPr>
            <p:ph type="ctrTitle"/>
          </p:nvPr>
        </p:nvSpPr>
        <p:spPr>
          <a:xfrm>
            <a:off x="1257300" y="1447800"/>
            <a:ext cx="4114800" cy="3962400"/>
          </a:xfrm>
        </p:spPr>
        <p:txBody>
          <a:bodyPr anchor="ctr">
            <a:normAutofit/>
          </a:bodyPr>
          <a:lstStyle>
            <a:lvl1pPr algn="ct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6057900" y="4495801"/>
            <a:ext cx="4876800" cy="609600"/>
          </a:xfrm>
        </p:spPr>
        <p:txBody>
          <a:bodyPr lIns="91440" rIns="91440" anchor="ctr">
            <a:normAutofit/>
          </a:bodyPr>
          <a:lstStyle>
            <a:lvl1pPr marL="0" indent="0" algn="l">
              <a:lnSpc>
                <a:spcPct val="100000"/>
              </a:lnSpc>
              <a:spcBef>
                <a:spcPts val="0"/>
              </a:spcBef>
              <a:spcAft>
                <a:spcPts val="0"/>
              </a:spcAft>
              <a:buNone/>
              <a:defRPr sz="16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7" name="Text Placeholder 16">
            <a:extLst>
              <a:ext uri="{FF2B5EF4-FFF2-40B4-BE49-F238E27FC236}">
                <a16:creationId xmlns:a16="http://schemas.microsoft.com/office/drawing/2014/main" id="{D6D785D2-DAEB-48F3-AB8A-2954F03ACD2B}"/>
              </a:ext>
              <a:ext uri="{C183D7F6-B498-43B3-948B-1728B52AA6E4}">
                <adec:decorative xmlns:adec="http://schemas.microsoft.com/office/drawing/2017/decorative" val="1"/>
              </a:ext>
            </a:extLst>
          </p:cNvPr>
          <p:cNvSpPr>
            <a:spLocks noGrp="1"/>
          </p:cNvSpPr>
          <p:nvPr>
            <p:ph type="body" sz="quarter" idx="13" hasCustomPrompt="1"/>
          </p:nvPr>
        </p:nvSpPr>
        <p:spPr>
          <a:xfrm>
            <a:off x="2705100" y="409575"/>
            <a:ext cx="1219200" cy="400050"/>
          </a:xfrm>
          <a:solidFill>
            <a:schemeClr val="accent2"/>
          </a:solidFill>
          <a:effectLst>
            <a:outerShdw blurRad="50800" dist="38100" dir="2700000" algn="t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
        <p:nvSpPr>
          <p:cNvPr id="8" name="Text Placeholder 16">
            <a:extLst>
              <a:ext uri="{FF2B5EF4-FFF2-40B4-BE49-F238E27FC236}">
                <a16:creationId xmlns:a16="http://schemas.microsoft.com/office/drawing/2014/main" id="{BB42ECCE-195D-45F5-94EB-137CEFCFE916}"/>
              </a:ext>
              <a:ext uri="{C183D7F6-B498-43B3-948B-1728B52AA6E4}">
                <adec:decorative xmlns:adec="http://schemas.microsoft.com/office/drawing/2017/decorative" val="1"/>
              </a:ext>
            </a:extLst>
          </p:cNvPr>
          <p:cNvSpPr>
            <a:spLocks noGrp="1"/>
          </p:cNvSpPr>
          <p:nvPr>
            <p:ph type="body" sz="quarter" idx="14" hasCustomPrompt="1"/>
          </p:nvPr>
        </p:nvSpPr>
        <p:spPr>
          <a:xfrm>
            <a:off x="2705100" y="6076950"/>
            <a:ext cx="1219200" cy="400050"/>
          </a:xfrm>
          <a:solidFill>
            <a:schemeClr val="accent2"/>
          </a:solidFill>
          <a:effectLst>
            <a:outerShdw blurRad="50800" dist="38100" dir="18900000" algn="bl" rotWithShape="0">
              <a:prstClr val="black">
                <a:alpha val="40000"/>
              </a:prstClr>
            </a:outerShdw>
          </a:effectLst>
        </p:spPr>
        <p:txBody>
          <a:bodyPr/>
          <a:lstStyle>
            <a:lvl1pPr marL="0" indent="0">
              <a:buNone/>
              <a:defRPr>
                <a:solidFill>
                  <a:schemeClr val="tx1">
                    <a:alpha val="0"/>
                  </a:schemeClr>
                </a:solidFill>
              </a:defRPr>
            </a:lvl1pPr>
          </a:lstStyle>
          <a:p>
            <a:pPr lvl="0"/>
            <a:r>
              <a:rPr lang="en-US" dirty="0"/>
              <a:t>I</a:t>
            </a:r>
            <a:endParaRPr lang="en-GB" dirty="0"/>
          </a:p>
        </p:txBody>
      </p:sp>
    </p:spTree>
    <p:extLst>
      <p:ext uri="{BB962C8B-B14F-4D97-AF65-F5344CB8AC3E}">
        <p14:creationId xmlns:p14="http://schemas.microsoft.com/office/powerpoint/2010/main" val="2601318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1447800"/>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14" name="Slide Number Placeholder 5">
            <a:extLst>
              <a:ext uri="{FF2B5EF4-FFF2-40B4-BE49-F238E27FC236}">
                <a16:creationId xmlns:a16="http://schemas.microsoft.com/office/drawing/2014/main" id="{0621E917-505B-493E-99EE-2E57CB3327C6}"/>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7924664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orient="horz" pos="72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Emphasis-Subtitle and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B42CCEE-B750-4EF9-BAE5-217844AE7456}"/>
              </a:ext>
              <a:ext uri="{C183D7F6-B498-43B3-948B-1728B52AA6E4}">
                <adec:decorative xmlns:adec="http://schemas.microsoft.com/office/drawing/2017/decorative" val="1"/>
              </a:ext>
            </a:extLst>
          </p:cNvPr>
          <p:cNvSpPr/>
          <p:nvPr userDrawn="1"/>
        </p:nvSpPr>
        <p:spPr>
          <a:xfrm>
            <a:off x="0" y="0"/>
            <a:ext cx="12192000" cy="11297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9015F2E0-A9EE-4095-8DFC-C3BBA80FAEEE}"/>
              </a:ext>
            </a:extLst>
          </p:cNvPr>
          <p:cNvSpPr>
            <a:spLocks noGrp="1"/>
          </p:cNvSpPr>
          <p:nvPr>
            <p:ph type="title"/>
          </p:nvPr>
        </p:nvSpPr>
        <p:spPr>
          <a:xfrm>
            <a:off x="548640" y="990600"/>
            <a:ext cx="10805160" cy="707886"/>
          </a:xfrm>
        </p:spPr>
        <p:txBody>
          <a:bodyPr anchor="t">
            <a:normAutofit/>
          </a:bodyPr>
          <a:lstStyle>
            <a:lvl1pPr>
              <a:lnSpc>
                <a:spcPct val="100000"/>
              </a:lnSpc>
              <a:defRPr sz="4000" b="0">
                <a:latin typeface="+mj-lt"/>
              </a:defRPr>
            </a:lvl1pPr>
          </a:lstStyle>
          <a:p>
            <a:r>
              <a:rPr lang="en-US" noProof="0"/>
              <a:t>Click to edit Master title style</a:t>
            </a:r>
          </a:p>
        </p:txBody>
      </p:sp>
      <p:sp>
        <p:nvSpPr>
          <p:cNvPr id="7" name="Content Placeholder 6">
            <a:extLst>
              <a:ext uri="{FF2B5EF4-FFF2-40B4-BE49-F238E27FC236}">
                <a16:creationId xmlns:a16="http://schemas.microsoft.com/office/drawing/2014/main" id="{35FB90DC-1879-4B22-883B-7444D1A858EC}"/>
              </a:ext>
            </a:extLst>
          </p:cNvPr>
          <p:cNvSpPr>
            <a:spLocks noGrp="1"/>
          </p:cNvSpPr>
          <p:nvPr>
            <p:ph sz="quarter" idx="13"/>
          </p:nvPr>
        </p:nvSpPr>
        <p:spPr>
          <a:xfrm>
            <a:off x="548640" y="2667000"/>
            <a:ext cx="10288693" cy="3660648"/>
          </a:xfrm>
        </p:spPr>
        <p:txBody>
          <a:bodyPr lIns="91440" rIns="9144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Picture Placeholder 9">
            <a:extLst>
              <a:ext uri="{FF2B5EF4-FFF2-40B4-BE49-F238E27FC236}">
                <a16:creationId xmlns:a16="http://schemas.microsoft.com/office/drawing/2014/main" id="{B1F422E5-0916-42D9-AC79-50E4FC133F3D}"/>
              </a:ext>
              <a:ext uri="{C183D7F6-B498-43B3-948B-1728B52AA6E4}">
                <adec:decorative xmlns:adec="http://schemas.microsoft.com/office/drawing/2017/decorative" val="1"/>
              </a:ext>
            </a:extLst>
          </p:cNvPr>
          <p:cNvSpPr>
            <a:spLocks noGrp="1"/>
          </p:cNvSpPr>
          <p:nvPr>
            <p:ph type="pic" sz="quarter" idx="15" hasCustomPrompt="1"/>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solidFill>
            <a:schemeClr val="bg1"/>
          </a:solidFill>
          <a:effectLst>
            <a:outerShdw blurRad="50800" dist="38100" dir="5400000" algn="t" rotWithShape="0">
              <a:prstClr val="black">
                <a:alpha val="40000"/>
              </a:prstClr>
            </a:outerShdw>
          </a:effectLst>
        </p:spPr>
        <p:txBody>
          <a:bodyPr wrap="square" anchor="ctr">
            <a:noAutofit/>
          </a:bodyPr>
          <a:lstStyle>
            <a:lvl1pPr marL="0" indent="0" algn="ctr">
              <a:buNone/>
              <a:defRPr sz="1600">
                <a:solidFill>
                  <a:schemeClr val="bg1">
                    <a:lumMod val="75000"/>
                  </a:schemeClr>
                </a:solidFill>
              </a:defRPr>
            </a:lvl1pPr>
          </a:lstStyle>
          <a:p>
            <a:r>
              <a:rPr lang="en-US" noProof="0" dirty="0"/>
              <a:t>Insert Image</a:t>
            </a:r>
          </a:p>
        </p:txBody>
      </p:sp>
      <p:sp>
        <p:nvSpPr>
          <p:cNvPr id="8" name="Text Placeholder 7">
            <a:extLst>
              <a:ext uri="{FF2B5EF4-FFF2-40B4-BE49-F238E27FC236}">
                <a16:creationId xmlns:a16="http://schemas.microsoft.com/office/drawing/2014/main" id="{4D8DAD49-E192-4934-8CF1-25E9CA66F761}"/>
              </a:ext>
            </a:extLst>
          </p:cNvPr>
          <p:cNvSpPr>
            <a:spLocks noGrp="1"/>
          </p:cNvSpPr>
          <p:nvPr>
            <p:ph type="body" sz="quarter" idx="16" hasCustomPrompt="1"/>
          </p:nvPr>
        </p:nvSpPr>
        <p:spPr>
          <a:xfrm>
            <a:off x="-1" y="1676400"/>
            <a:ext cx="10837333" cy="424732"/>
          </a:xfrm>
          <a:solidFill>
            <a:schemeClr val="accent1"/>
          </a:solidFill>
        </p:spPr>
        <p:txBody>
          <a:bodyPr wrap="square" lIns="640080" rIns="91440">
            <a:spAutoFit/>
          </a:bodyPr>
          <a:lstStyle>
            <a:lvl1pPr marL="0" indent="0">
              <a:buNone/>
              <a:defRPr sz="2400" b="0">
                <a:solidFill>
                  <a:schemeClr val="bg1"/>
                </a:solidFill>
              </a:defRPr>
            </a:lvl1pPr>
          </a:lstStyle>
          <a:p>
            <a:pPr lvl="0"/>
            <a:r>
              <a:rPr lang="en-US" noProof="0"/>
              <a:t>Add additional text </a:t>
            </a:r>
          </a:p>
        </p:txBody>
      </p:sp>
      <p:sp>
        <p:nvSpPr>
          <p:cNvPr id="13" name="Slide Number Placeholder 5">
            <a:extLst>
              <a:ext uri="{FF2B5EF4-FFF2-40B4-BE49-F238E27FC236}">
                <a16:creationId xmlns:a16="http://schemas.microsoft.com/office/drawing/2014/main" id="{08E95652-9528-4150-8049-C40C3BB1BB08}"/>
              </a:ext>
            </a:extLst>
          </p:cNvPr>
          <p:cNvSpPr>
            <a:spLocks noGrp="1"/>
          </p:cNvSpPr>
          <p:nvPr>
            <p:ph type="sldNum" sz="quarter" idx="4"/>
          </p:nvPr>
        </p:nvSpPr>
        <p:spPr>
          <a:xfrm>
            <a:off x="628788" y="6339840"/>
            <a:ext cx="302281" cy="365760"/>
          </a:xfrm>
          <a:prstGeom prst="rect">
            <a:avLst/>
          </a:prstGeom>
          <a:solidFill>
            <a:schemeClr val="bg1">
              <a:alpha val="82000"/>
            </a:schemeClr>
          </a:solidFill>
          <a:ln>
            <a:solidFill>
              <a:schemeClr val="accent2"/>
            </a:solidFill>
          </a:ln>
        </p:spPr>
        <p:txBody>
          <a:bodyPr vert="horz" lIns="0" tIns="45720" rIns="0" bIns="45720" rtlCol="0" anchor="ctr"/>
          <a:lstStyle>
            <a:lvl1pPr algn="ctr">
              <a:defRPr sz="1000">
                <a:solidFill>
                  <a:schemeClr val="tx1">
                    <a:lumMod val="95000"/>
                    <a:lumOff val="5000"/>
                  </a:schemeClr>
                </a:solidFill>
                <a:latin typeface="+mj-lt"/>
              </a:defRPr>
            </a:lvl1pPr>
          </a:lstStyle>
          <a:p>
            <a:fld id="{4FAB73BC-B049-4115-A692-8D63A059BFB8}" type="slidenum">
              <a:rPr lang="en-US" noProof="0" smtClean="0"/>
              <a:pPr/>
              <a:t>‹#›</a:t>
            </a:fld>
            <a:endParaRPr lang="en-US" noProof="0" dirty="0"/>
          </a:p>
        </p:txBody>
      </p:sp>
    </p:spTree>
    <p:extLst>
      <p:ext uri="{BB962C8B-B14F-4D97-AF65-F5344CB8AC3E}">
        <p14:creationId xmlns:p14="http://schemas.microsoft.com/office/powerpoint/2010/main" val="1305947646"/>
      </p:ext>
    </p:extLst>
  </p:cSld>
  <p:clrMapOvr>
    <a:masterClrMapping/>
  </p:clrMapOvr>
  <p:extLst>
    <p:ext uri="{DCECCB84-F9BA-43D5-87BE-67443E8EF086}">
      <p15:sldGuideLst xmlns:p15="http://schemas.microsoft.com/office/powerpoint/2012/main">
        <p15:guide id="1" orient="horz" pos="2160">
          <p15:clr>
            <a:srgbClr val="FBAE40"/>
          </p15:clr>
        </p15:guide>
        <p15:guide id="2" orient="horz" pos="72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theme" Target="../theme/theme1.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8640" y="548640"/>
            <a:ext cx="11106150"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8640" y="2103120"/>
            <a:ext cx="11106150" cy="422148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4938679"/>
      </p:ext>
    </p:extLst>
  </p:cSld>
  <p:clrMap bg1="lt1" tx1="dk1" bg2="lt2" tx2="dk2" accent1="accent1" accent2="accent2" accent3="accent3" accent4="accent4" accent5="accent5" accent6="accent6" hlink="hlink" folHlink="folHlink"/>
  <p:sldLayoutIdLst>
    <p:sldLayoutId id="2147483955" r:id="rId1"/>
    <p:sldLayoutId id="2147483959" r:id="rId2"/>
    <p:sldLayoutId id="2147483961" r:id="rId3"/>
    <p:sldLayoutId id="2147483962" r:id="rId4"/>
    <p:sldLayoutId id="2147483964" r:id="rId5"/>
    <p:sldLayoutId id="2147483958" r:id="rId6"/>
    <p:sldLayoutId id="2147483963" r:id="rId7"/>
    <p:sldLayoutId id="2147483957" r:id="rId8"/>
    <p:sldLayoutId id="2147483965" r:id="rId9"/>
    <p:sldLayoutId id="2147483966" r:id="rId10"/>
    <p:sldLayoutId id="2147483996" r:id="rId11"/>
    <p:sldLayoutId id="2147483997" r:id="rId12"/>
    <p:sldLayoutId id="2147483998" r:id="rId13"/>
    <p:sldLayoutId id="2147483999" r:id="rId14"/>
    <p:sldLayoutId id="2147484000" r:id="rId15"/>
    <p:sldLayoutId id="2147484001" r:id="rId16"/>
    <p:sldLayoutId id="2147484007" r:id="rId17"/>
    <p:sldLayoutId id="2147483967" r:id="rId18"/>
    <p:sldLayoutId id="2147483968" r:id="rId19"/>
    <p:sldLayoutId id="2147483987" r:id="rId20"/>
    <p:sldLayoutId id="2147483969" r:id="rId21"/>
    <p:sldLayoutId id="2147483970" r:id="rId22"/>
    <p:sldLayoutId id="2147483971" r:id="rId23"/>
    <p:sldLayoutId id="2147483972" r:id="rId24"/>
    <p:sldLayoutId id="2147483973" r:id="rId25"/>
    <p:sldLayoutId id="2147483978" r:id="rId26"/>
    <p:sldLayoutId id="2147483974" r:id="rId27"/>
    <p:sldLayoutId id="2147483975" r:id="rId28"/>
    <p:sldLayoutId id="2147483976" r:id="rId29"/>
    <p:sldLayoutId id="2147483977" r:id="rId30"/>
    <p:sldLayoutId id="2147483988" r:id="rId31"/>
    <p:sldLayoutId id="2147483989" r:id="rId32"/>
    <p:sldLayoutId id="2147483990" r:id="rId33"/>
    <p:sldLayoutId id="2147483991" r:id="rId34"/>
    <p:sldLayoutId id="2147483992" r:id="rId35"/>
    <p:sldLayoutId id="2147483993" r:id="rId36"/>
    <p:sldLayoutId id="2147483995" r:id="rId37"/>
    <p:sldLayoutId id="2147484002" r:id="rId38"/>
    <p:sldLayoutId id="2147484003" r:id="rId39"/>
    <p:sldLayoutId id="2147484004" r:id="rId40"/>
    <p:sldLayoutId id="2147483994" r:id="rId41"/>
    <p:sldLayoutId id="2147484005" r:id="rId42"/>
    <p:sldLayoutId id="2147484006" r:id="rId43"/>
    <p:sldLayoutId id="2147483979" r:id="rId44"/>
    <p:sldLayoutId id="2147483980" r:id="rId45"/>
    <p:sldLayoutId id="2147483981" r:id="rId46"/>
    <p:sldLayoutId id="2147483982" r:id="rId47"/>
    <p:sldLayoutId id="2147483983" r:id="rId48"/>
    <p:sldLayoutId id="2147483984" r:id="rId49"/>
    <p:sldLayoutId id="2147483985" r:id="rId50"/>
    <p:sldLayoutId id="2147483986" r:id="rId51"/>
    <p:sldLayoutId id="2147484008" r:id="rId52"/>
    <p:sldLayoutId id="2147484009" r:id="rId53"/>
    <p:sldLayoutId id="2147484010" r:id="rId54"/>
    <p:sldLayoutId id="2147484011" r:id="rId55"/>
    <p:sldLayoutId id="2147484012" r:id="rId56"/>
  </p:sldLayoutIdLst>
  <p:hf hdr="0" ftr="0" dt="0"/>
  <p:txStyles>
    <p:titleStyle>
      <a:lvl1pPr algn="l" defTabSz="914400" rtl="0" eaLnBrk="1" latinLnBrk="0" hangingPunct="1">
        <a:lnSpc>
          <a:spcPct val="90000"/>
        </a:lnSpc>
        <a:spcBef>
          <a:spcPct val="0"/>
        </a:spcBef>
        <a:buNone/>
        <a:defRPr sz="4200" kern="1200" cap="all" spc="100" baseline="0">
          <a:solidFill>
            <a:schemeClr val="tx1">
              <a:lumMod val="95000"/>
              <a:lumOff val="5000"/>
            </a:schemeClr>
          </a:solidFill>
          <a:latin typeface="+mj-lt"/>
          <a:ea typeface="+mj-ea"/>
          <a:cs typeface="+mj-cs"/>
        </a:defRPr>
      </a:lvl1pPr>
    </p:titleStyle>
    <p:bodyStyle>
      <a:lvl1pPr marL="228600" indent="-22860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336" userDrawn="1">
          <p15:clr>
            <a:srgbClr val="F26B43"/>
          </p15:clr>
        </p15:guide>
        <p15:guide id="4" orient="horz" pos="336" userDrawn="1">
          <p15:clr>
            <a:srgbClr val="F26B43"/>
          </p15:clr>
        </p15:guide>
        <p15:guide id="5" pos="7344" userDrawn="1">
          <p15:clr>
            <a:srgbClr val="F26B43"/>
          </p15:clr>
        </p15:guide>
        <p15:guide id="6" orient="horz" pos="398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5.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35.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3" Type="http://schemas.openxmlformats.org/officeDocument/2006/relationships/hyperlink" Target="mailto:Kailyn.Richards@newcastlede.gov"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9890287-4DB6-4C87-AEAF-17E9594F401B}"/>
              </a:ext>
              <a:ext uri="{C183D7F6-B498-43B3-948B-1728B52AA6E4}">
                <adec:decorative xmlns:adec="http://schemas.microsoft.com/office/drawing/2017/decorative" val="1"/>
              </a:ext>
            </a:extLst>
          </p:cNvPr>
          <p:cNvPicPr>
            <a:picLocks noGrp="1" noChangeAspect="1"/>
          </p:cNvPicPr>
          <p:nvPr>
            <p:ph type="pic" sz="quarter" idx="11"/>
          </p:nvPr>
        </p:nvPicPr>
        <p:blipFill>
          <a:blip r:embed="rId3"/>
          <a:srcRect l="15628" r="24816"/>
          <a:stretch/>
        </p:blipFill>
        <p:spPr>
          <a:xfrm>
            <a:off x="20" y="10"/>
            <a:ext cx="12191980" cy="6857990"/>
          </a:xfrm>
          <a:noFill/>
        </p:spPr>
      </p:pic>
      <p:sp>
        <p:nvSpPr>
          <p:cNvPr id="291" name="Text Placeholder 2">
            <a:extLst>
              <a:ext uri="{FF2B5EF4-FFF2-40B4-BE49-F238E27FC236}">
                <a16:creationId xmlns:a16="http://schemas.microsoft.com/office/drawing/2014/main" id="{B1ADEF53-20D4-6563-882F-BEA4599CBF87}"/>
              </a:ext>
            </a:extLst>
          </p:cNvPr>
          <p:cNvSpPr>
            <a:spLocks noGrp="1"/>
          </p:cNvSpPr>
          <p:nvPr>
            <p:ph type="body" sz="quarter" idx="16"/>
          </p:nvPr>
        </p:nvSpPr>
        <p:spPr>
          <a:xfrm rot="10800000">
            <a:off x="2057400" y="466725"/>
            <a:ext cx="703341" cy="1101901"/>
          </a:xfrm>
        </p:spPr>
        <p:txBody>
          <a:bodyPr/>
          <a:lstStyle/>
          <a:p>
            <a:endParaRPr lang="en-US"/>
          </a:p>
        </p:txBody>
      </p:sp>
      <p:sp>
        <p:nvSpPr>
          <p:cNvPr id="293" name="Text Placeholder 3">
            <a:extLst>
              <a:ext uri="{FF2B5EF4-FFF2-40B4-BE49-F238E27FC236}">
                <a16:creationId xmlns:a16="http://schemas.microsoft.com/office/drawing/2014/main" id="{95C7D4A9-A46B-EA04-615F-C4D18E20B486}"/>
              </a:ext>
            </a:extLst>
          </p:cNvPr>
          <p:cNvSpPr>
            <a:spLocks noGrp="1"/>
          </p:cNvSpPr>
          <p:nvPr>
            <p:ph type="body" sz="quarter" idx="13"/>
          </p:nvPr>
        </p:nvSpPr>
        <p:spPr>
          <a:xfrm rot="10800000">
            <a:off x="9067800" y="4648200"/>
            <a:ext cx="1143000" cy="1790700"/>
          </a:xfrm>
        </p:spPr>
        <p:txBody>
          <a:bodyPr/>
          <a:lstStyle/>
          <a:p>
            <a:endParaRPr lang="en-US"/>
          </a:p>
        </p:txBody>
      </p:sp>
      <p:sp>
        <p:nvSpPr>
          <p:cNvPr id="295" name="Text Placeholder 4">
            <a:extLst>
              <a:ext uri="{FF2B5EF4-FFF2-40B4-BE49-F238E27FC236}">
                <a16:creationId xmlns:a16="http://schemas.microsoft.com/office/drawing/2014/main" id="{52C17B75-A9CA-3C9F-EC0F-024A7D09D157}"/>
              </a:ext>
            </a:extLst>
          </p:cNvPr>
          <p:cNvSpPr>
            <a:spLocks noGrp="1"/>
          </p:cNvSpPr>
          <p:nvPr>
            <p:ph type="body" sz="quarter" idx="15"/>
          </p:nvPr>
        </p:nvSpPr>
        <p:spPr>
          <a:xfrm>
            <a:off x="2190750" y="609600"/>
            <a:ext cx="7810500" cy="5638800"/>
          </a:xfrm>
        </p:spPr>
        <p:txBody>
          <a:bodyPr/>
          <a:lstStyle/>
          <a:p>
            <a:endParaRPr lang="en-US" dirty="0"/>
          </a:p>
        </p:txBody>
      </p:sp>
      <p:sp>
        <p:nvSpPr>
          <p:cNvPr id="6" name="Title 5">
            <a:extLst>
              <a:ext uri="{FF2B5EF4-FFF2-40B4-BE49-F238E27FC236}">
                <a16:creationId xmlns:a16="http://schemas.microsoft.com/office/drawing/2014/main" id="{3933031D-018B-489E-B613-2113C1CD2360}"/>
              </a:ext>
            </a:extLst>
          </p:cNvPr>
          <p:cNvSpPr>
            <a:spLocks noGrp="1"/>
          </p:cNvSpPr>
          <p:nvPr>
            <p:ph type="ctrTitle"/>
          </p:nvPr>
        </p:nvSpPr>
        <p:spPr>
          <a:xfrm>
            <a:off x="3163809" y="1905000"/>
            <a:ext cx="5864382" cy="2275238"/>
          </a:xfrm>
        </p:spPr>
        <p:txBody>
          <a:bodyPr anchor="t">
            <a:normAutofit/>
          </a:bodyPr>
          <a:lstStyle/>
          <a:p>
            <a:br>
              <a:rPr lang="en-US" dirty="0"/>
            </a:br>
            <a:endParaRPr lang="en-US" dirty="0"/>
          </a:p>
        </p:txBody>
      </p:sp>
      <p:sp>
        <p:nvSpPr>
          <p:cNvPr id="7" name="Subtitle 6">
            <a:extLst>
              <a:ext uri="{FF2B5EF4-FFF2-40B4-BE49-F238E27FC236}">
                <a16:creationId xmlns:a16="http://schemas.microsoft.com/office/drawing/2014/main" id="{606F8B2E-A7F5-4413-BEED-BFF7C3D9FF78}"/>
              </a:ext>
            </a:extLst>
          </p:cNvPr>
          <p:cNvSpPr>
            <a:spLocks noGrp="1"/>
          </p:cNvSpPr>
          <p:nvPr>
            <p:ph type="subTitle" idx="1"/>
          </p:nvPr>
        </p:nvSpPr>
        <p:spPr>
          <a:xfrm>
            <a:off x="2819400" y="4297679"/>
            <a:ext cx="6858000" cy="1463040"/>
          </a:xfrm>
        </p:spPr>
        <p:txBody>
          <a:bodyPr anchor="t">
            <a:normAutofit/>
          </a:bodyPr>
          <a:lstStyle/>
          <a:p>
            <a:r>
              <a:rPr lang="en-US" dirty="0"/>
              <a:t>Overview of the New Castle County Police Accountability Board</a:t>
            </a:r>
          </a:p>
          <a:p>
            <a:endParaRPr lang="en-US" dirty="0"/>
          </a:p>
        </p:txBody>
      </p:sp>
      <p:pic>
        <p:nvPicPr>
          <p:cNvPr id="3" name="Picture 2">
            <a:extLst>
              <a:ext uri="{FF2B5EF4-FFF2-40B4-BE49-F238E27FC236}">
                <a16:creationId xmlns:a16="http://schemas.microsoft.com/office/drawing/2014/main" id="{6D1F6791-4DDD-28C2-9B42-26B9C4925A3C}"/>
              </a:ext>
            </a:extLst>
          </p:cNvPr>
          <p:cNvPicPr>
            <a:picLocks noChangeAspect="1"/>
          </p:cNvPicPr>
          <p:nvPr/>
        </p:nvPicPr>
        <p:blipFill>
          <a:blip r:embed="rId4"/>
          <a:srcRect/>
          <a:stretch/>
        </p:blipFill>
        <p:spPr>
          <a:xfrm>
            <a:off x="4571195" y="1468188"/>
            <a:ext cx="3041181" cy="3041181"/>
          </a:xfrm>
          <a:prstGeom prst="rect">
            <a:avLst/>
          </a:prstGeom>
        </p:spPr>
      </p:pic>
    </p:spTree>
    <p:extLst>
      <p:ext uri="{BB962C8B-B14F-4D97-AF65-F5344CB8AC3E}">
        <p14:creationId xmlns:p14="http://schemas.microsoft.com/office/powerpoint/2010/main" val="3135228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lstStyle/>
          <a:p>
            <a:r>
              <a:rPr lang="en-US" dirty="0"/>
              <a:t>functions</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3"/>
          </p:nvPr>
        </p:nvSpPr>
        <p:spPr>
          <a:xfrm>
            <a:off x="548640" y="2402597"/>
            <a:ext cx="10288693" cy="3660648"/>
          </a:xfrm>
        </p:spPr>
        <p:txBody>
          <a:bodyPr>
            <a:normAutofit/>
          </a:bodyPr>
          <a:lstStyle/>
          <a:p>
            <a:pPr marL="0" indent="0">
              <a:buNone/>
            </a:pPr>
            <a:r>
              <a:rPr lang="en-US" sz="1800" dirty="0"/>
              <a:t>The Board advises the Department of Public Safety and the Division of Police on policy, training, and other issues relating to or affecting the department and the communities served by the department. Additionally, the Board shall:</a:t>
            </a:r>
          </a:p>
          <a:p>
            <a:r>
              <a:rPr lang="en-US" sz="1800" dirty="0"/>
              <a:t>Conduct community outreach and hold public forums to solicit public feedback;</a:t>
            </a:r>
          </a:p>
          <a:p>
            <a:r>
              <a:rPr lang="en-US" sz="1800" dirty="0"/>
              <a:t>Review and provide recommendations regarding police policies and procedures, including police misconduct complaints, discipline, use of force, recruiting practices, and crime prevention strategies. The review of misconduct complaints, discipline, and use of force will include only information permitted by Delaware law;</a:t>
            </a:r>
          </a:p>
          <a:p>
            <a:r>
              <a:rPr lang="en-US" sz="1800" dirty="0"/>
              <a:t>Offer constructive criticism to improve police-community relations;</a:t>
            </a:r>
          </a:p>
          <a:p>
            <a:r>
              <a:rPr lang="en-US" sz="1800" dirty="0"/>
              <a:t>Review and analyze data and information regarding arrest data and police misconduct data; and</a:t>
            </a:r>
          </a:p>
          <a:p>
            <a:r>
              <a:rPr lang="en-US" sz="1800" dirty="0"/>
              <a:t>Provide recommendations on future police reform.</a:t>
            </a:r>
          </a:p>
        </p:txBody>
      </p:sp>
      <p:sp>
        <p:nvSpPr>
          <p:cNvPr id="2" name="Text Placeholder 1">
            <a:extLst>
              <a:ext uri="{FF2B5EF4-FFF2-40B4-BE49-F238E27FC236}">
                <a16:creationId xmlns:a16="http://schemas.microsoft.com/office/drawing/2014/main" id="{E4C965B6-7E38-4D37-8DC4-198F7E2181D5}"/>
              </a:ext>
            </a:extLst>
          </p:cNvPr>
          <p:cNvSpPr>
            <a:spLocks noGrp="1"/>
          </p:cNvSpPr>
          <p:nvPr>
            <p:ph type="body" sz="quarter" idx="16"/>
          </p:nvPr>
        </p:nvSpPr>
        <p:spPr>
          <a:xfrm>
            <a:off x="-1" y="1676400"/>
            <a:ext cx="10837333" cy="424732"/>
          </a:xfrm>
        </p:spPr>
        <p:txBody>
          <a:bodyPr/>
          <a:lstStyle/>
          <a:p>
            <a:r>
              <a:rPr lang="en-US" dirty="0"/>
              <a:t>The NCCPAB was created by County Ordinance 23-148. </a:t>
            </a:r>
          </a:p>
        </p:txBody>
      </p:sp>
      <p:sp>
        <p:nvSpPr>
          <p:cNvPr id="3" name="Slide Number Placeholder 2">
            <a:extLst>
              <a:ext uri="{FF2B5EF4-FFF2-40B4-BE49-F238E27FC236}">
                <a16:creationId xmlns:a16="http://schemas.microsoft.com/office/drawing/2014/main" id="{5F44A039-11AB-474F-8746-9A34D1C39C3F}"/>
              </a:ext>
            </a:extLst>
          </p:cNvPr>
          <p:cNvSpPr>
            <a:spLocks noGrp="1"/>
          </p:cNvSpPr>
          <p:nvPr>
            <p:ph type="sldNum" sz="quarter" idx="4"/>
          </p:nvPr>
        </p:nvSpPr>
        <p:spPr/>
        <p:txBody>
          <a:bodyPr/>
          <a:lstStyle/>
          <a:p>
            <a:fld id="{4FAB73BC-B049-4115-A692-8D63A059BFB8}" type="slidenum">
              <a:rPr lang="en-US" smtClean="0"/>
              <a:pPr/>
              <a:t>2</a:t>
            </a:fld>
            <a:endParaRPr lang="en-US" dirty="0"/>
          </a:p>
        </p:txBody>
      </p:sp>
      <p:sp>
        <p:nvSpPr>
          <p:cNvPr id="18" name="Text Placeholder 119">
            <a:extLst>
              <a:ext uri="{FF2B5EF4-FFF2-40B4-BE49-F238E27FC236}">
                <a16:creationId xmlns:a16="http://schemas.microsoft.com/office/drawing/2014/main" id="{6E5B80C5-6B42-4867-88CC-660291DD3F8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2A5B748-37FD-448D-997E-B1D3326587D6}"/>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1074725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B9E9B-C052-8ABA-B553-ADEAB2971BFF}"/>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BA480C03-4C9A-227F-1DC3-D27A6176B0ED}"/>
              </a:ext>
            </a:extLst>
          </p:cNvPr>
          <p:cNvSpPr>
            <a:spLocks noGrp="1"/>
          </p:cNvSpPr>
          <p:nvPr>
            <p:ph type="title"/>
          </p:nvPr>
        </p:nvSpPr>
        <p:spPr/>
        <p:txBody>
          <a:bodyPr/>
          <a:lstStyle/>
          <a:p>
            <a:r>
              <a:rPr lang="en-US" dirty="0"/>
              <a:t>composition</a:t>
            </a:r>
          </a:p>
        </p:txBody>
      </p:sp>
      <p:sp>
        <p:nvSpPr>
          <p:cNvPr id="13" name="Content Placeholder 12">
            <a:extLst>
              <a:ext uri="{FF2B5EF4-FFF2-40B4-BE49-F238E27FC236}">
                <a16:creationId xmlns:a16="http://schemas.microsoft.com/office/drawing/2014/main" id="{C1A9EADD-DB86-E545-BEE3-262F4D6E5B17}"/>
              </a:ext>
            </a:extLst>
          </p:cNvPr>
          <p:cNvSpPr>
            <a:spLocks noGrp="1"/>
          </p:cNvSpPr>
          <p:nvPr>
            <p:ph sz="quarter" idx="13"/>
          </p:nvPr>
        </p:nvSpPr>
        <p:spPr>
          <a:xfrm>
            <a:off x="548640" y="2276546"/>
            <a:ext cx="10288693" cy="3660648"/>
          </a:xfrm>
        </p:spPr>
        <p:txBody>
          <a:bodyPr>
            <a:normAutofit fontScale="62500" lnSpcReduction="20000"/>
          </a:bodyPr>
          <a:lstStyle/>
          <a:p>
            <a:r>
              <a:rPr lang="en-US" sz="2300" dirty="0"/>
              <a:t>Social service organizations shall submit nominees for two (2) members of the community who have been impacted directly or are immediate family members or caregivers of those impacted by the juvenile or adult criminal justice system; </a:t>
            </a:r>
          </a:p>
          <a:p>
            <a:r>
              <a:rPr lang="en-US" sz="2300" dirty="0"/>
              <a:t>Civil rights organizations shall submit nominations for two (2) criminal justice reform advocates; </a:t>
            </a:r>
          </a:p>
          <a:p>
            <a:r>
              <a:rPr lang="en-US" sz="2300" dirty="0"/>
              <a:t>Faith-based organizations shall submit a nomination for one (1) religious leader from the community who has experience with justice-involved individuals;  </a:t>
            </a:r>
          </a:p>
          <a:p>
            <a:r>
              <a:rPr lang="en-US" sz="2300" dirty="0"/>
              <a:t>Education organizations shall submit a nomination for one (1) member of the education community;  </a:t>
            </a:r>
          </a:p>
          <a:p>
            <a:r>
              <a:rPr lang="en-US" sz="2300" dirty="0"/>
              <a:t>Mental health organizations shall submit a nomination for one (1) member from the mental health treatment community as defined by the National Alliance on Mental Illness; </a:t>
            </a:r>
          </a:p>
          <a:p>
            <a:r>
              <a:rPr lang="en-US" sz="2300" dirty="0"/>
              <a:t>Victims’ rights organizations shall submit a nomination for one (1) member of the victims’ rights community who was a victim or relative of a victim of violent crime; </a:t>
            </a:r>
          </a:p>
          <a:p>
            <a:r>
              <a:rPr lang="en-US" sz="2300" dirty="0"/>
              <a:t>and three (3) at-large members. 	</a:t>
            </a:r>
          </a:p>
          <a:p>
            <a:r>
              <a:rPr lang="en-US" sz="2300" dirty="0"/>
              <a:t>The NCCPAB has two staff members:</a:t>
            </a:r>
          </a:p>
          <a:p>
            <a:pPr lvl="1"/>
            <a:r>
              <a:rPr lang="en-US" sz="2300" dirty="0"/>
              <a:t>Executive Assistant</a:t>
            </a:r>
          </a:p>
          <a:p>
            <a:pPr lvl="1"/>
            <a:r>
              <a:rPr lang="en-US" sz="2300" dirty="0"/>
              <a:t>Attorney</a:t>
            </a:r>
          </a:p>
          <a:p>
            <a:pPr marL="0" indent="0">
              <a:buNone/>
            </a:pPr>
            <a:endParaRPr lang="en-US" sz="1800" dirty="0"/>
          </a:p>
          <a:p>
            <a:pPr marL="0" indent="0">
              <a:buNone/>
            </a:pPr>
            <a:endParaRPr lang="en-US" sz="1800" dirty="0"/>
          </a:p>
        </p:txBody>
      </p:sp>
      <p:sp>
        <p:nvSpPr>
          <p:cNvPr id="2" name="Text Placeholder 1">
            <a:extLst>
              <a:ext uri="{FF2B5EF4-FFF2-40B4-BE49-F238E27FC236}">
                <a16:creationId xmlns:a16="http://schemas.microsoft.com/office/drawing/2014/main" id="{228EBDF0-82A7-ED72-3E6C-DE8A568E5A25}"/>
              </a:ext>
            </a:extLst>
          </p:cNvPr>
          <p:cNvSpPr>
            <a:spLocks noGrp="1"/>
          </p:cNvSpPr>
          <p:nvPr>
            <p:ph type="body" sz="quarter" idx="16"/>
          </p:nvPr>
        </p:nvSpPr>
        <p:spPr>
          <a:xfrm>
            <a:off x="-1" y="1676400"/>
            <a:ext cx="11734801" cy="535531"/>
          </a:xfrm>
        </p:spPr>
        <p:txBody>
          <a:bodyPr/>
          <a:lstStyle/>
          <a:p>
            <a:r>
              <a:rPr lang="en-US" sz="1600" dirty="0"/>
              <a:t>The Board includes 11 voting members and 2 non-voting members. 8 of the voting members are recommended by outside organizations.</a:t>
            </a:r>
          </a:p>
        </p:txBody>
      </p:sp>
      <p:sp>
        <p:nvSpPr>
          <p:cNvPr id="3" name="Slide Number Placeholder 2">
            <a:extLst>
              <a:ext uri="{FF2B5EF4-FFF2-40B4-BE49-F238E27FC236}">
                <a16:creationId xmlns:a16="http://schemas.microsoft.com/office/drawing/2014/main" id="{54936928-E92F-19FE-3B62-71DEE8B418BF}"/>
              </a:ext>
            </a:extLst>
          </p:cNvPr>
          <p:cNvSpPr>
            <a:spLocks noGrp="1"/>
          </p:cNvSpPr>
          <p:nvPr>
            <p:ph type="sldNum" sz="quarter" idx="4"/>
          </p:nvPr>
        </p:nvSpPr>
        <p:spPr/>
        <p:txBody>
          <a:bodyPr/>
          <a:lstStyle/>
          <a:p>
            <a:fld id="{4FAB73BC-B049-4115-A692-8D63A059BFB8}" type="slidenum">
              <a:rPr lang="en-US" smtClean="0"/>
              <a:pPr/>
              <a:t>3</a:t>
            </a:fld>
            <a:endParaRPr lang="en-US" dirty="0"/>
          </a:p>
        </p:txBody>
      </p:sp>
      <p:sp>
        <p:nvSpPr>
          <p:cNvPr id="18" name="Text Placeholder 119">
            <a:extLst>
              <a:ext uri="{FF2B5EF4-FFF2-40B4-BE49-F238E27FC236}">
                <a16:creationId xmlns:a16="http://schemas.microsoft.com/office/drawing/2014/main" id="{391349A7-C314-E40C-186A-57022BF145CD}"/>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D4316CB2-3D9F-C05A-32DF-79C70AF98091}"/>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1629744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a:extLst>
              <a:ext uri="{FF2B5EF4-FFF2-40B4-BE49-F238E27FC236}">
                <a16:creationId xmlns:a16="http://schemas.microsoft.com/office/drawing/2014/main" id="{AF890B92-D44D-461B-A5E6-D4F348791F20}"/>
              </a:ext>
              <a:ext uri="{C183D7F6-B498-43B3-948B-1728B52AA6E4}">
                <adec:decorative xmlns:adec="http://schemas.microsoft.com/office/drawing/2017/decorative" val="1"/>
              </a:ext>
            </a:extLst>
          </p:cNvPr>
          <p:cNvPicPr>
            <a:picLocks noGrp="1" noChangeAspect="1"/>
          </p:cNvPicPr>
          <p:nvPr>
            <p:ph type="pic" sz="quarter" idx="17"/>
          </p:nvPr>
        </p:nvPicPr>
        <p:blipFill>
          <a:blip r:embed="rId3"/>
          <a:srcRect/>
          <a:stretch/>
        </p:blipFill>
        <p:spPr>
          <a:xfrm>
            <a:off x="0" y="112976"/>
            <a:ext cx="12191999" cy="3278423"/>
          </a:xfrm>
        </p:spPr>
      </p:pic>
      <p:sp>
        <p:nvSpPr>
          <p:cNvPr id="12" name="Title 11">
            <a:extLst>
              <a:ext uri="{FF2B5EF4-FFF2-40B4-BE49-F238E27FC236}">
                <a16:creationId xmlns:a16="http://schemas.microsoft.com/office/drawing/2014/main" id="{94C582A2-A406-4C9B-A3DA-BA4EECAB37AC}"/>
              </a:ext>
            </a:extLst>
          </p:cNvPr>
          <p:cNvSpPr>
            <a:spLocks noGrp="1"/>
          </p:cNvSpPr>
          <p:nvPr>
            <p:ph type="title"/>
          </p:nvPr>
        </p:nvSpPr>
        <p:spPr/>
        <p:txBody>
          <a:bodyPr>
            <a:normAutofit fontScale="90000"/>
          </a:bodyPr>
          <a:lstStyle/>
          <a:p>
            <a:r>
              <a:rPr lang="en-US" dirty="0"/>
              <a:t>There is no right answer as to what an effective police oversight body “must” look like.</a:t>
            </a:r>
          </a:p>
        </p:txBody>
      </p:sp>
      <p:sp>
        <p:nvSpPr>
          <p:cNvPr id="34" name="Text Placeholder 33">
            <a:extLst>
              <a:ext uri="{FF2B5EF4-FFF2-40B4-BE49-F238E27FC236}">
                <a16:creationId xmlns:a16="http://schemas.microsoft.com/office/drawing/2014/main" id="{29455ACD-CCC6-4BEC-AA79-DC1C69D087DF}"/>
              </a:ext>
              <a:ext uri="{C183D7F6-B498-43B3-948B-1728B52AA6E4}">
                <adec:decorative xmlns:adec="http://schemas.microsoft.com/office/drawing/2017/decorative" val="1"/>
              </a:ext>
            </a:extLst>
          </p:cNvPr>
          <p:cNvSpPr>
            <a:spLocks noGrp="1"/>
          </p:cNvSpPr>
          <p:nvPr>
            <p:ph type="body" sz="quarter" idx="20"/>
          </p:nvPr>
        </p:nvSpPr>
        <p:spPr>
          <a:xfrm>
            <a:off x="7253514" y="2021839"/>
            <a:ext cx="4389542" cy="4619466"/>
          </a:xfrm>
        </p:spPr>
        <p:txBody>
          <a:bodyPr/>
          <a:lstStyle/>
          <a:p>
            <a:r>
              <a:rPr lang="en-US" dirty="0"/>
              <a:t>Keys to Oversight per NACOLE</a:t>
            </a:r>
          </a:p>
        </p:txBody>
      </p:sp>
      <p:sp>
        <p:nvSpPr>
          <p:cNvPr id="13" name="Content Placeholder 12">
            <a:extLst>
              <a:ext uri="{FF2B5EF4-FFF2-40B4-BE49-F238E27FC236}">
                <a16:creationId xmlns:a16="http://schemas.microsoft.com/office/drawing/2014/main" id="{556610ED-3E2D-4E6A-ABD0-150F203E6B46}"/>
              </a:ext>
            </a:extLst>
          </p:cNvPr>
          <p:cNvSpPr>
            <a:spLocks noGrp="1"/>
          </p:cNvSpPr>
          <p:nvPr>
            <p:ph sz="quarter" idx="19"/>
          </p:nvPr>
        </p:nvSpPr>
        <p:spPr>
          <a:xfrm>
            <a:off x="7318845" y="3035152"/>
            <a:ext cx="4324211" cy="3962400"/>
          </a:xfrm>
        </p:spPr>
        <p:txBody>
          <a:bodyPr>
            <a:noAutofit/>
          </a:bodyPr>
          <a:lstStyle/>
          <a:p>
            <a:pPr marL="742950" indent="-742950">
              <a:lnSpc>
                <a:spcPct val="120000"/>
              </a:lnSpc>
              <a:buAutoNum type="arabicPeriod"/>
            </a:pPr>
            <a:r>
              <a:rPr lang="en-US" sz="2000" dirty="0"/>
              <a:t>Independence</a:t>
            </a:r>
          </a:p>
          <a:p>
            <a:pPr marL="742950" indent="-742950">
              <a:lnSpc>
                <a:spcPct val="120000"/>
              </a:lnSpc>
              <a:buAutoNum type="arabicPeriod"/>
            </a:pPr>
            <a:r>
              <a:rPr lang="en-US" sz="2000" dirty="0"/>
              <a:t>Adequate Funding</a:t>
            </a:r>
          </a:p>
          <a:p>
            <a:pPr marL="742950" indent="-742950">
              <a:lnSpc>
                <a:spcPct val="120000"/>
              </a:lnSpc>
              <a:buAutoNum type="arabicPeriod"/>
            </a:pPr>
            <a:r>
              <a:rPr lang="en-US" sz="2000" dirty="0"/>
              <a:t>Access to information</a:t>
            </a:r>
          </a:p>
          <a:p>
            <a:pPr marL="742950" indent="-742950">
              <a:lnSpc>
                <a:spcPct val="120000"/>
              </a:lnSpc>
              <a:buAutoNum type="arabicPeriod"/>
            </a:pPr>
            <a:r>
              <a:rPr lang="en-US" sz="2000" dirty="0"/>
              <a:t>Rapport</a:t>
            </a:r>
          </a:p>
          <a:p>
            <a:pPr marL="742950" indent="-742950">
              <a:lnSpc>
                <a:spcPct val="120000"/>
              </a:lnSpc>
              <a:buAutoNum type="arabicPeriod"/>
            </a:pPr>
            <a:r>
              <a:rPr lang="en-US" sz="2000" dirty="0"/>
              <a:t>Ample Authority</a:t>
            </a:r>
          </a:p>
          <a:p>
            <a:pPr marL="742950" indent="-742950">
              <a:lnSpc>
                <a:spcPct val="120000"/>
              </a:lnSpc>
              <a:buAutoNum type="arabicPeriod"/>
            </a:pPr>
            <a:r>
              <a:rPr lang="en-US" sz="2000" dirty="0"/>
              <a:t>Ability to Review</a:t>
            </a:r>
          </a:p>
          <a:p>
            <a:pPr marL="742950" indent="-742950">
              <a:lnSpc>
                <a:spcPct val="120000"/>
              </a:lnSpc>
              <a:buAutoNum type="arabicPeriod"/>
            </a:pPr>
            <a:r>
              <a:rPr lang="en-US" sz="2000" dirty="0"/>
              <a:t>Community Support/Outreach</a:t>
            </a:r>
          </a:p>
          <a:p>
            <a:pPr marL="742950" indent="-742950">
              <a:lnSpc>
                <a:spcPct val="120000"/>
              </a:lnSpc>
              <a:buAutoNum type="arabicPeriod"/>
            </a:pPr>
            <a:r>
              <a:rPr lang="en-US" sz="2000" dirty="0"/>
              <a:t>Transparency</a:t>
            </a:r>
          </a:p>
        </p:txBody>
      </p:sp>
      <p:pic>
        <p:nvPicPr>
          <p:cNvPr id="39" name="Picture Placeholder 38">
            <a:extLst>
              <a:ext uri="{FF2B5EF4-FFF2-40B4-BE49-F238E27FC236}">
                <a16:creationId xmlns:a16="http://schemas.microsoft.com/office/drawing/2014/main" id="{D15B262E-3234-4E0C-A890-B69314333FD8}"/>
              </a:ext>
              <a:ext uri="{C183D7F6-B498-43B3-948B-1728B52AA6E4}">
                <adec:decorative xmlns:adec="http://schemas.microsoft.com/office/drawing/2017/decorative" val="1"/>
              </a:ext>
            </a:extLst>
          </p:cNvPr>
          <p:cNvPicPr>
            <a:picLocks noGrp="1" noChangeAspect="1"/>
          </p:cNvPicPr>
          <p:nvPr>
            <p:ph type="pic" sz="quarter" idx="21"/>
          </p:nvPr>
        </p:nvPicPr>
        <p:blipFill>
          <a:blip r:embed="rId4">
            <a:extLst>
              <a:ext uri="{96DAC541-7B7A-43D3-8B79-37D633B846F1}">
                <asvg:svgBlip xmlns:asvg="http://schemas.microsoft.com/office/drawing/2016/SVG/main" r:embed="rId5"/>
              </a:ext>
            </a:extLst>
          </a:blip>
          <a:srcRect l="853" r="853"/>
          <a:stretch>
            <a:fillRect/>
          </a:stretch>
        </p:blipFill>
        <p:spPr/>
      </p:pic>
      <p:sp>
        <p:nvSpPr>
          <p:cNvPr id="2" name="Slide Number Placeholder 1">
            <a:extLst>
              <a:ext uri="{FF2B5EF4-FFF2-40B4-BE49-F238E27FC236}">
                <a16:creationId xmlns:a16="http://schemas.microsoft.com/office/drawing/2014/main" id="{7A6C6147-EB04-429F-9D41-52F18DE2322C}"/>
              </a:ext>
            </a:extLst>
          </p:cNvPr>
          <p:cNvSpPr>
            <a:spLocks noGrp="1"/>
          </p:cNvSpPr>
          <p:nvPr>
            <p:ph type="sldNum" sz="quarter" idx="4"/>
          </p:nvPr>
        </p:nvSpPr>
        <p:spPr/>
        <p:txBody>
          <a:bodyPr/>
          <a:lstStyle/>
          <a:p>
            <a:fld id="{4FAB73BC-B049-4115-A692-8D63A059BFB8}" type="slidenum">
              <a:rPr lang="en-US" smtClean="0"/>
              <a:pPr/>
              <a:t>4</a:t>
            </a:fld>
            <a:endParaRPr lang="en-US" dirty="0"/>
          </a:p>
        </p:txBody>
      </p:sp>
      <p:sp>
        <p:nvSpPr>
          <p:cNvPr id="32" name="Text Placeholder 119">
            <a:extLst>
              <a:ext uri="{FF2B5EF4-FFF2-40B4-BE49-F238E27FC236}">
                <a16:creationId xmlns:a16="http://schemas.microsoft.com/office/drawing/2014/main" id="{D9043C6D-0761-489D-8401-7F976D80BA59}"/>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sp>
        <p:nvSpPr>
          <p:cNvPr id="40" name="Freeform: Shape 39">
            <a:extLst>
              <a:ext uri="{FF2B5EF4-FFF2-40B4-BE49-F238E27FC236}">
                <a16:creationId xmlns:a16="http://schemas.microsoft.com/office/drawing/2014/main" id="{CD5E95B5-674E-4A3A-A7C5-83CFC41142E0}"/>
              </a:ext>
              <a:ext uri="{C183D7F6-B498-43B3-948B-1728B52AA6E4}">
                <adec:decorative xmlns:adec="http://schemas.microsoft.com/office/drawing/2017/decorative" val="1"/>
              </a:ext>
            </a:extLst>
          </p:cNvPr>
          <p:cNvSpPr/>
          <p:nvPr/>
        </p:nvSpPr>
        <p:spPr>
          <a:xfrm>
            <a:off x="0" y="0"/>
            <a:ext cx="8329286" cy="457200"/>
          </a:xfrm>
          <a:custGeom>
            <a:avLst/>
            <a:gdLst>
              <a:gd name="connsiteX0" fmla="*/ 0 w 8329286"/>
              <a:gd name="connsiteY0" fmla="*/ 0 h 457200"/>
              <a:gd name="connsiteX1" fmla="*/ 8329286 w 8329286"/>
              <a:gd name="connsiteY1" fmla="*/ 0 h 457200"/>
              <a:gd name="connsiteX2" fmla="*/ 7982281 w 8329286"/>
              <a:gd name="connsiteY2" fmla="*/ 457200 h 457200"/>
              <a:gd name="connsiteX3" fmla="*/ 0 w 8329286"/>
              <a:gd name="connsiteY3" fmla="*/ 457200 h 457200"/>
            </a:gdLst>
            <a:ahLst/>
            <a:cxnLst>
              <a:cxn ang="0">
                <a:pos x="connsiteX0" y="connsiteY0"/>
              </a:cxn>
              <a:cxn ang="0">
                <a:pos x="connsiteX1" y="connsiteY1"/>
              </a:cxn>
              <a:cxn ang="0">
                <a:pos x="connsiteX2" y="connsiteY2"/>
              </a:cxn>
              <a:cxn ang="0">
                <a:pos x="connsiteX3" y="connsiteY3"/>
              </a:cxn>
            </a:cxnLst>
            <a:rect l="l" t="t" r="r" b="b"/>
            <a:pathLst>
              <a:path w="8329286" h="457200">
                <a:moveTo>
                  <a:pt x="0" y="0"/>
                </a:moveTo>
                <a:lnTo>
                  <a:pt x="8329286" y="0"/>
                </a:lnTo>
                <a:lnTo>
                  <a:pt x="7982281" y="457200"/>
                </a:lnTo>
                <a:lnTo>
                  <a:pt x="0" y="457200"/>
                </a:lnTo>
                <a:close/>
              </a:path>
            </a:pathLst>
          </a:cu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51EF6F20-19DA-733B-0AE2-298B568A8ABD}"/>
              </a:ext>
            </a:extLst>
          </p:cNvPr>
          <p:cNvSpPr txBox="1"/>
          <p:nvPr/>
        </p:nvSpPr>
        <p:spPr>
          <a:xfrm>
            <a:off x="7318845" y="2037079"/>
            <a:ext cx="3830207" cy="830997"/>
          </a:xfrm>
          <a:prstGeom prst="rect">
            <a:avLst/>
          </a:prstGeom>
          <a:noFill/>
        </p:spPr>
        <p:txBody>
          <a:bodyPr wrap="square" rtlCol="0">
            <a:spAutoFit/>
          </a:bodyPr>
          <a:lstStyle/>
          <a:p>
            <a:r>
              <a:rPr lang="en-US" sz="2400" dirty="0"/>
              <a:t>Keys to effective police oversight per NACOLE:</a:t>
            </a:r>
          </a:p>
        </p:txBody>
      </p:sp>
    </p:spTree>
    <p:extLst>
      <p:ext uri="{BB962C8B-B14F-4D97-AF65-F5344CB8AC3E}">
        <p14:creationId xmlns:p14="http://schemas.microsoft.com/office/powerpoint/2010/main" val="2956204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a:extLst>
              <a:ext uri="{FF2B5EF4-FFF2-40B4-BE49-F238E27FC236}">
                <a16:creationId xmlns:a16="http://schemas.microsoft.com/office/drawing/2014/main" id="{E02B9606-F9BC-40CD-9467-6348ACE4102C}"/>
              </a:ext>
              <a:ext uri="{C183D7F6-B498-43B3-948B-1728B52AA6E4}">
                <adec:decorative xmlns:adec="http://schemas.microsoft.com/office/drawing/2017/decorative" val="1"/>
              </a:ext>
            </a:extLst>
          </p:cNvPr>
          <p:cNvSpPr>
            <a:spLocks noGrp="1"/>
          </p:cNvSpPr>
          <p:nvPr>
            <p:ph type="body" sz="quarter" idx="13"/>
          </p:nvPr>
        </p:nvSpPr>
        <p:spPr/>
        <p:txBody>
          <a:bodyPr/>
          <a:lstStyle/>
          <a:p>
            <a:endParaRPr lang="en-US" dirty="0"/>
          </a:p>
        </p:txBody>
      </p:sp>
      <p:sp>
        <p:nvSpPr>
          <p:cNvPr id="15" name="Text Placeholder 14">
            <a:extLst>
              <a:ext uri="{FF2B5EF4-FFF2-40B4-BE49-F238E27FC236}">
                <a16:creationId xmlns:a16="http://schemas.microsoft.com/office/drawing/2014/main" id="{A682397A-D234-4487-8E63-23B79C769633}"/>
              </a:ext>
              <a:ext uri="{C183D7F6-B498-43B3-948B-1728B52AA6E4}">
                <adec:decorative xmlns:adec="http://schemas.microsoft.com/office/drawing/2017/decorative" val="1"/>
              </a:ext>
            </a:extLst>
          </p:cNvPr>
          <p:cNvSpPr>
            <a:spLocks noGrp="1"/>
          </p:cNvSpPr>
          <p:nvPr>
            <p:ph type="body" sz="quarter" idx="22"/>
          </p:nvPr>
        </p:nvSpPr>
        <p:spPr/>
        <p:txBody>
          <a:bodyPr/>
          <a:lstStyle/>
          <a:p>
            <a:endParaRPr lang="en-US" dirty="0"/>
          </a:p>
        </p:txBody>
      </p:sp>
      <p:sp>
        <p:nvSpPr>
          <p:cNvPr id="13" name="Title 12">
            <a:extLst>
              <a:ext uri="{FF2B5EF4-FFF2-40B4-BE49-F238E27FC236}">
                <a16:creationId xmlns:a16="http://schemas.microsoft.com/office/drawing/2014/main" id="{D7199992-58FE-4335-A811-6AFA96B5595D}"/>
              </a:ext>
            </a:extLst>
          </p:cNvPr>
          <p:cNvSpPr>
            <a:spLocks noGrp="1"/>
          </p:cNvSpPr>
          <p:nvPr>
            <p:ph type="title"/>
          </p:nvPr>
        </p:nvSpPr>
        <p:spPr/>
        <p:txBody>
          <a:bodyPr>
            <a:normAutofit/>
          </a:bodyPr>
          <a:lstStyle/>
          <a:p>
            <a:r>
              <a:rPr lang="en-US" dirty="0"/>
              <a:t>Plus/delta analysis</a:t>
            </a:r>
          </a:p>
        </p:txBody>
      </p:sp>
      <p:sp>
        <p:nvSpPr>
          <p:cNvPr id="16" name="Text Placeholder 15">
            <a:extLst>
              <a:ext uri="{FF2B5EF4-FFF2-40B4-BE49-F238E27FC236}">
                <a16:creationId xmlns:a16="http://schemas.microsoft.com/office/drawing/2014/main" id="{CF8FCB52-DD55-48F6-9F4A-D2A0F6586E95}"/>
              </a:ext>
              <a:ext uri="{C183D7F6-B498-43B3-948B-1728B52AA6E4}">
                <adec:decorative xmlns:adec="http://schemas.microsoft.com/office/drawing/2017/decorative" val="1"/>
              </a:ext>
            </a:extLst>
          </p:cNvPr>
          <p:cNvSpPr>
            <a:spLocks noGrp="1"/>
          </p:cNvSpPr>
          <p:nvPr>
            <p:ph type="body" sz="quarter" idx="23"/>
          </p:nvPr>
        </p:nvSpPr>
        <p:spPr/>
        <p:txBody>
          <a:bodyPr/>
          <a:lstStyle/>
          <a:p>
            <a:endParaRPr lang="en-US" dirty="0"/>
          </a:p>
        </p:txBody>
      </p:sp>
    </p:spTree>
    <p:extLst>
      <p:ext uri="{BB962C8B-B14F-4D97-AF65-F5344CB8AC3E}">
        <p14:creationId xmlns:p14="http://schemas.microsoft.com/office/powerpoint/2010/main" val="3069052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6807D-60A5-728A-45F0-F0C0DC597572}"/>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2976A071-2EF5-63E5-563C-9EF66D42D14B}"/>
              </a:ext>
            </a:extLst>
          </p:cNvPr>
          <p:cNvSpPr>
            <a:spLocks noGrp="1"/>
          </p:cNvSpPr>
          <p:nvPr>
            <p:ph type="title"/>
          </p:nvPr>
        </p:nvSpPr>
        <p:spPr/>
        <p:txBody>
          <a:bodyPr/>
          <a:lstStyle/>
          <a:p>
            <a:r>
              <a:rPr lang="en-US" dirty="0"/>
              <a:t>pluses</a:t>
            </a:r>
          </a:p>
        </p:txBody>
      </p:sp>
      <p:sp>
        <p:nvSpPr>
          <p:cNvPr id="13" name="Content Placeholder 12">
            <a:extLst>
              <a:ext uri="{FF2B5EF4-FFF2-40B4-BE49-F238E27FC236}">
                <a16:creationId xmlns:a16="http://schemas.microsoft.com/office/drawing/2014/main" id="{CDE5947C-4194-FB95-3FAE-009040006FFF}"/>
              </a:ext>
            </a:extLst>
          </p:cNvPr>
          <p:cNvSpPr>
            <a:spLocks noGrp="1"/>
          </p:cNvSpPr>
          <p:nvPr>
            <p:ph sz="quarter" idx="13"/>
          </p:nvPr>
        </p:nvSpPr>
        <p:spPr>
          <a:xfrm>
            <a:off x="548640" y="2276546"/>
            <a:ext cx="10288693" cy="3660648"/>
          </a:xfrm>
        </p:spPr>
        <p:txBody>
          <a:bodyPr>
            <a:normAutofit/>
          </a:bodyPr>
          <a:lstStyle/>
          <a:p>
            <a:r>
              <a:rPr lang="en-US" sz="2400" dirty="0"/>
              <a:t>Community referral process for Board Members</a:t>
            </a:r>
          </a:p>
          <a:p>
            <a:r>
              <a:rPr lang="en-US" sz="2400" dirty="0"/>
              <a:t>Quarterly public forums</a:t>
            </a:r>
          </a:p>
          <a:p>
            <a:r>
              <a:rPr lang="en-US" sz="2400" dirty="0"/>
              <a:t>Board Committees</a:t>
            </a:r>
          </a:p>
          <a:p>
            <a:r>
              <a:rPr lang="en-US" sz="2400" dirty="0"/>
              <a:t>YouTube Channel</a:t>
            </a:r>
          </a:p>
          <a:p>
            <a:r>
              <a:rPr lang="en-US" sz="2400" dirty="0"/>
              <a:t>National Association for Civilian Oversight of Law Enforcement (NACOLE) Membership</a:t>
            </a:r>
          </a:p>
        </p:txBody>
      </p:sp>
      <p:sp>
        <p:nvSpPr>
          <p:cNvPr id="2" name="Text Placeholder 1">
            <a:extLst>
              <a:ext uri="{FF2B5EF4-FFF2-40B4-BE49-F238E27FC236}">
                <a16:creationId xmlns:a16="http://schemas.microsoft.com/office/drawing/2014/main" id="{86A7A2C2-C811-7B3F-A8C2-6F4D3FF10D08}"/>
              </a:ext>
            </a:extLst>
          </p:cNvPr>
          <p:cNvSpPr>
            <a:spLocks noGrp="1"/>
          </p:cNvSpPr>
          <p:nvPr>
            <p:ph type="body" sz="quarter" idx="16"/>
          </p:nvPr>
        </p:nvSpPr>
        <p:spPr>
          <a:xfrm>
            <a:off x="-1" y="1676400"/>
            <a:ext cx="10837333" cy="424732"/>
          </a:xfrm>
        </p:spPr>
        <p:txBody>
          <a:bodyPr/>
          <a:lstStyle/>
          <a:p>
            <a:r>
              <a:rPr lang="en-US" dirty="0"/>
              <a:t>(what’s working)</a:t>
            </a:r>
          </a:p>
        </p:txBody>
      </p:sp>
      <p:sp>
        <p:nvSpPr>
          <p:cNvPr id="3" name="Slide Number Placeholder 2">
            <a:extLst>
              <a:ext uri="{FF2B5EF4-FFF2-40B4-BE49-F238E27FC236}">
                <a16:creationId xmlns:a16="http://schemas.microsoft.com/office/drawing/2014/main" id="{A108F1C3-80B4-1E8F-47DB-FB6557C30FF7}"/>
              </a:ext>
            </a:extLst>
          </p:cNvPr>
          <p:cNvSpPr>
            <a:spLocks noGrp="1"/>
          </p:cNvSpPr>
          <p:nvPr>
            <p:ph type="sldNum" sz="quarter" idx="4"/>
          </p:nvPr>
        </p:nvSpPr>
        <p:spPr/>
        <p:txBody>
          <a:bodyPr/>
          <a:lstStyle/>
          <a:p>
            <a:fld id="{4FAB73BC-B049-4115-A692-8D63A059BFB8}" type="slidenum">
              <a:rPr lang="en-US" smtClean="0"/>
              <a:pPr/>
              <a:t>6</a:t>
            </a:fld>
            <a:endParaRPr lang="en-US" dirty="0"/>
          </a:p>
        </p:txBody>
      </p:sp>
      <p:sp>
        <p:nvSpPr>
          <p:cNvPr id="18" name="Text Placeholder 119">
            <a:extLst>
              <a:ext uri="{FF2B5EF4-FFF2-40B4-BE49-F238E27FC236}">
                <a16:creationId xmlns:a16="http://schemas.microsoft.com/office/drawing/2014/main" id="{7F093520-2D22-A77D-F26F-4E1C06A91C75}"/>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1DD1B381-45ED-B34A-E72D-488D5E56BE90}"/>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2675633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7BB73C-886D-3A83-C59F-709049AA75C0}"/>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690FD1D1-9308-7306-C473-09EBC10C6567}"/>
              </a:ext>
            </a:extLst>
          </p:cNvPr>
          <p:cNvSpPr>
            <a:spLocks noGrp="1"/>
          </p:cNvSpPr>
          <p:nvPr>
            <p:ph type="title"/>
          </p:nvPr>
        </p:nvSpPr>
        <p:spPr/>
        <p:txBody>
          <a:bodyPr/>
          <a:lstStyle/>
          <a:p>
            <a:r>
              <a:rPr lang="en-US" dirty="0"/>
              <a:t>deltas</a:t>
            </a:r>
          </a:p>
        </p:txBody>
      </p:sp>
      <p:sp>
        <p:nvSpPr>
          <p:cNvPr id="13" name="Content Placeholder 12">
            <a:extLst>
              <a:ext uri="{FF2B5EF4-FFF2-40B4-BE49-F238E27FC236}">
                <a16:creationId xmlns:a16="http://schemas.microsoft.com/office/drawing/2014/main" id="{8F99BA1F-D6B5-BB6D-49E8-67D849830930}"/>
              </a:ext>
            </a:extLst>
          </p:cNvPr>
          <p:cNvSpPr>
            <a:spLocks noGrp="1"/>
          </p:cNvSpPr>
          <p:nvPr>
            <p:ph sz="quarter" idx="13"/>
          </p:nvPr>
        </p:nvSpPr>
        <p:spPr>
          <a:xfrm>
            <a:off x="548640" y="2402597"/>
            <a:ext cx="10288693" cy="3660648"/>
          </a:xfrm>
        </p:spPr>
        <p:txBody>
          <a:bodyPr>
            <a:normAutofit/>
          </a:bodyPr>
          <a:lstStyle/>
          <a:p>
            <a:r>
              <a:rPr lang="en-US" sz="2800" dirty="0"/>
              <a:t>Lack of transparency due to State law</a:t>
            </a:r>
          </a:p>
          <a:p>
            <a:r>
              <a:rPr lang="en-US" sz="2800" dirty="0"/>
              <a:t>Processing civilian feedback</a:t>
            </a:r>
          </a:p>
          <a:p>
            <a:r>
              <a:rPr lang="en-US" sz="2800" dirty="0"/>
              <a:t>Time constraints </a:t>
            </a:r>
          </a:p>
          <a:p>
            <a:r>
              <a:rPr lang="en-US" sz="2800" dirty="0"/>
              <a:t>Budget</a:t>
            </a:r>
          </a:p>
        </p:txBody>
      </p:sp>
      <p:sp>
        <p:nvSpPr>
          <p:cNvPr id="2" name="Text Placeholder 1">
            <a:extLst>
              <a:ext uri="{FF2B5EF4-FFF2-40B4-BE49-F238E27FC236}">
                <a16:creationId xmlns:a16="http://schemas.microsoft.com/office/drawing/2014/main" id="{AE3A6CBE-A310-C335-DBA5-005D2A22161E}"/>
              </a:ext>
            </a:extLst>
          </p:cNvPr>
          <p:cNvSpPr>
            <a:spLocks noGrp="1"/>
          </p:cNvSpPr>
          <p:nvPr>
            <p:ph type="body" sz="quarter" idx="16"/>
          </p:nvPr>
        </p:nvSpPr>
        <p:spPr>
          <a:xfrm>
            <a:off x="-1" y="1676400"/>
            <a:ext cx="10837333" cy="424732"/>
          </a:xfrm>
        </p:spPr>
        <p:txBody>
          <a:bodyPr/>
          <a:lstStyle/>
          <a:p>
            <a:r>
              <a:rPr lang="en-US" dirty="0"/>
              <a:t>(challenges)</a:t>
            </a:r>
          </a:p>
        </p:txBody>
      </p:sp>
      <p:sp>
        <p:nvSpPr>
          <p:cNvPr id="3" name="Slide Number Placeholder 2">
            <a:extLst>
              <a:ext uri="{FF2B5EF4-FFF2-40B4-BE49-F238E27FC236}">
                <a16:creationId xmlns:a16="http://schemas.microsoft.com/office/drawing/2014/main" id="{7FE997F9-9F19-D4B7-5E34-2399566A5E21}"/>
              </a:ext>
            </a:extLst>
          </p:cNvPr>
          <p:cNvSpPr>
            <a:spLocks noGrp="1"/>
          </p:cNvSpPr>
          <p:nvPr>
            <p:ph type="sldNum" sz="quarter" idx="4"/>
          </p:nvPr>
        </p:nvSpPr>
        <p:spPr/>
        <p:txBody>
          <a:bodyPr/>
          <a:lstStyle/>
          <a:p>
            <a:fld id="{4FAB73BC-B049-4115-A692-8D63A059BFB8}" type="slidenum">
              <a:rPr lang="en-US" smtClean="0"/>
              <a:pPr/>
              <a:t>7</a:t>
            </a:fld>
            <a:endParaRPr lang="en-US" dirty="0"/>
          </a:p>
        </p:txBody>
      </p:sp>
      <p:sp>
        <p:nvSpPr>
          <p:cNvPr id="18" name="Text Placeholder 119">
            <a:extLst>
              <a:ext uri="{FF2B5EF4-FFF2-40B4-BE49-F238E27FC236}">
                <a16:creationId xmlns:a16="http://schemas.microsoft.com/office/drawing/2014/main" id="{062A4927-E36A-AE3C-1EC8-9D0B7C05C4A2}"/>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pic>
        <p:nvPicPr>
          <p:cNvPr id="10" name="Picture Placeholder 5">
            <a:extLst>
              <a:ext uri="{FF2B5EF4-FFF2-40B4-BE49-F238E27FC236}">
                <a16:creationId xmlns:a16="http://schemas.microsoft.com/office/drawing/2014/main" id="{46A3FD76-82F5-7045-D5BE-9F1D7D0BE3A9}"/>
              </a:ext>
              <a:ext uri="{C183D7F6-B498-43B3-948B-1728B52AA6E4}">
                <adec:decorative xmlns:adec="http://schemas.microsoft.com/office/drawing/2017/decorative" val="1"/>
              </a:ext>
            </a:extLst>
          </p:cNvPr>
          <p:cNvPicPr>
            <a:picLocks noGrp="1" noChangeAspect="1"/>
          </p:cNvPicPr>
          <p:nvPr>
            <p:ph type="pic" sz="quarter" idx="15"/>
          </p:nvPr>
        </p:nvPicPr>
        <p:blipFill rotWithShape="1">
          <a:blip r:embed="rId3" cstate="screen">
            <a:extLst>
              <a:ext uri="{28A0092B-C50C-407E-A947-70E740481C1C}">
                <a14:useLocalDpi xmlns:a14="http://schemas.microsoft.com/office/drawing/2010/main"/>
              </a:ext>
            </a:extLst>
          </a:blip>
          <a:srcRect t="88" b="88"/>
          <a:stretch/>
        </p:blipFill>
        <p:spPr>
          <a:xfrm>
            <a:off x="0" y="0"/>
            <a:ext cx="8329613" cy="457200"/>
          </a:xfrm>
        </p:spPr>
      </p:pic>
    </p:spTree>
    <p:extLst>
      <p:ext uri="{BB962C8B-B14F-4D97-AF65-F5344CB8AC3E}">
        <p14:creationId xmlns:p14="http://schemas.microsoft.com/office/powerpoint/2010/main" val="68917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E7711-B9E1-2804-30B6-2FC1CD808274}"/>
            </a:ext>
          </a:extLst>
        </p:cNvPr>
        <p:cNvGrpSpPr/>
        <p:nvPr/>
      </p:nvGrpSpPr>
      <p:grpSpPr>
        <a:xfrm>
          <a:off x="0" y="0"/>
          <a:ext cx="0" cy="0"/>
          <a:chOff x="0" y="0"/>
          <a:chExt cx="0" cy="0"/>
        </a:xfrm>
      </p:grpSpPr>
      <p:sp>
        <p:nvSpPr>
          <p:cNvPr id="12" name="Title 11">
            <a:extLst>
              <a:ext uri="{FF2B5EF4-FFF2-40B4-BE49-F238E27FC236}">
                <a16:creationId xmlns:a16="http://schemas.microsoft.com/office/drawing/2014/main" id="{A5BF42F4-CFE0-0CA8-1662-528158DFAF9C}"/>
              </a:ext>
            </a:extLst>
          </p:cNvPr>
          <p:cNvSpPr>
            <a:spLocks noGrp="1"/>
          </p:cNvSpPr>
          <p:nvPr>
            <p:ph type="title"/>
          </p:nvPr>
        </p:nvSpPr>
        <p:spPr/>
        <p:txBody>
          <a:bodyPr/>
          <a:lstStyle/>
          <a:p>
            <a:r>
              <a:rPr lang="en-US" dirty="0"/>
              <a:t>Community events</a:t>
            </a:r>
          </a:p>
        </p:txBody>
      </p:sp>
      <p:sp>
        <p:nvSpPr>
          <p:cNvPr id="13" name="Content Placeholder 12">
            <a:extLst>
              <a:ext uri="{FF2B5EF4-FFF2-40B4-BE49-F238E27FC236}">
                <a16:creationId xmlns:a16="http://schemas.microsoft.com/office/drawing/2014/main" id="{22F5A72F-7E96-C26A-1EE7-F25D02CE3890}"/>
              </a:ext>
            </a:extLst>
          </p:cNvPr>
          <p:cNvSpPr>
            <a:spLocks noGrp="1"/>
          </p:cNvSpPr>
          <p:nvPr>
            <p:ph sz="quarter" idx="13"/>
          </p:nvPr>
        </p:nvSpPr>
        <p:spPr>
          <a:xfrm>
            <a:off x="7151214" y="2035302"/>
            <a:ext cx="4583586" cy="914490"/>
          </a:xfrm>
        </p:spPr>
        <p:txBody>
          <a:bodyPr/>
          <a:lstStyle/>
          <a:p>
            <a:r>
              <a:rPr lang="en-US" sz="2400" dirty="0"/>
              <a:t>When: June 2024</a:t>
            </a:r>
          </a:p>
          <a:p>
            <a:r>
              <a:rPr lang="en-US" sz="2400" dirty="0"/>
              <a:t>Where: Rosehill Community Center (New Castle)</a:t>
            </a:r>
          </a:p>
        </p:txBody>
      </p:sp>
      <p:sp>
        <p:nvSpPr>
          <p:cNvPr id="24" name="Text Placeholder 23">
            <a:extLst>
              <a:ext uri="{FF2B5EF4-FFF2-40B4-BE49-F238E27FC236}">
                <a16:creationId xmlns:a16="http://schemas.microsoft.com/office/drawing/2014/main" id="{C07730A8-C24C-CB30-6FA5-B10079F47835}"/>
              </a:ext>
            </a:extLst>
          </p:cNvPr>
          <p:cNvSpPr>
            <a:spLocks noGrp="1"/>
          </p:cNvSpPr>
          <p:nvPr>
            <p:ph type="body" sz="quarter" idx="16"/>
          </p:nvPr>
        </p:nvSpPr>
        <p:spPr/>
        <p:txBody>
          <a:bodyPr/>
          <a:lstStyle/>
          <a:p>
            <a:r>
              <a:rPr lang="en-US" dirty="0"/>
              <a:t>Roundtable Discussion </a:t>
            </a:r>
          </a:p>
        </p:txBody>
      </p:sp>
      <p:pic>
        <p:nvPicPr>
          <p:cNvPr id="85" name="Picture Placeholder 84" descr="Boardroom with solid fill">
            <a:extLst>
              <a:ext uri="{FF2B5EF4-FFF2-40B4-BE49-F238E27FC236}">
                <a16:creationId xmlns:a16="http://schemas.microsoft.com/office/drawing/2014/main" id="{82F6AE39-8870-F92E-6310-FCC4F2C2E248}"/>
              </a:ext>
              <a:ext uri="{C183D7F6-B498-43B3-948B-1728B52AA6E4}">
                <adec:decorative xmlns:adec="http://schemas.microsoft.com/office/drawing/2017/decorative" val="1"/>
              </a:ext>
            </a:extLst>
          </p:cNvPr>
          <p:cNvPicPr>
            <a:picLocks noGrp="1" noChangeAspect="1"/>
          </p:cNvPicPr>
          <p:nvPr>
            <p:ph type="pic" sz="quarter" idx="21"/>
          </p:nvPr>
        </p:nvPicPr>
        <p:blipFill>
          <a:blip r:embed="rId3">
            <a:extLst>
              <a:ext uri="{96DAC541-7B7A-43D3-8B79-37D633B846F1}">
                <asvg:svgBlip xmlns:asvg="http://schemas.microsoft.com/office/drawing/2016/SVG/main" r:embed="rId4"/>
              </a:ext>
            </a:extLst>
          </a:blip>
          <a:srcRect l="853" r="853"/>
          <a:stretch/>
        </p:blipFill>
        <p:spPr>
          <a:xfrm>
            <a:off x="5716582" y="1924201"/>
            <a:ext cx="1094116" cy="1113108"/>
          </a:xfrm>
        </p:spPr>
      </p:pic>
      <p:sp>
        <p:nvSpPr>
          <p:cNvPr id="23" name="Content Placeholder 22">
            <a:extLst>
              <a:ext uri="{FF2B5EF4-FFF2-40B4-BE49-F238E27FC236}">
                <a16:creationId xmlns:a16="http://schemas.microsoft.com/office/drawing/2014/main" id="{6CE2769C-F5E0-D5C8-5258-468988310276}"/>
              </a:ext>
            </a:extLst>
          </p:cNvPr>
          <p:cNvSpPr>
            <a:spLocks noGrp="1"/>
          </p:cNvSpPr>
          <p:nvPr>
            <p:ph sz="quarter" idx="22"/>
          </p:nvPr>
        </p:nvSpPr>
        <p:spPr/>
        <p:txBody>
          <a:bodyPr/>
          <a:lstStyle/>
          <a:p>
            <a:r>
              <a:rPr lang="en-US" sz="2400" dirty="0"/>
              <a:t>When: August 2024 </a:t>
            </a:r>
          </a:p>
          <a:p>
            <a:r>
              <a:rPr lang="en-US" sz="2400" dirty="0"/>
              <a:t>Where: Leasure Elementary School (Bear)</a:t>
            </a:r>
          </a:p>
        </p:txBody>
      </p:sp>
      <p:sp>
        <p:nvSpPr>
          <p:cNvPr id="25" name="Text Placeholder 24">
            <a:extLst>
              <a:ext uri="{FF2B5EF4-FFF2-40B4-BE49-F238E27FC236}">
                <a16:creationId xmlns:a16="http://schemas.microsoft.com/office/drawing/2014/main" id="{49B12FF4-15F9-555A-BEAD-53B658709241}"/>
              </a:ext>
            </a:extLst>
          </p:cNvPr>
          <p:cNvSpPr>
            <a:spLocks noGrp="1"/>
          </p:cNvSpPr>
          <p:nvPr>
            <p:ph type="body" sz="quarter" idx="23"/>
          </p:nvPr>
        </p:nvSpPr>
        <p:spPr/>
        <p:txBody>
          <a:bodyPr/>
          <a:lstStyle/>
          <a:p>
            <a:r>
              <a:rPr lang="en-US" dirty="0"/>
              <a:t>Know Your Rights Training </a:t>
            </a:r>
          </a:p>
        </p:txBody>
      </p:sp>
      <p:pic>
        <p:nvPicPr>
          <p:cNvPr id="87" name="Picture Placeholder 86" descr="Teacher with solid fill">
            <a:extLst>
              <a:ext uri="{FF2B5EF4-FFF2-40B4-BE49-F238E27FC236}">
                <a16:creationId xmlns:a16="http://schemas.microsoft.com/office/drawing/2014/main" id="{FDAED432-692E-D85F-0727-87D1D30C99EB}"/>
              </a:ext>
              <a:ext uri="{C183D7F6-B498-43B3-948B-1728B52AA6E4}">
                <adec:decorative xmlns:adec="http://schemas.microsoft.com/office/drawing/2017/decorative" val="1"/>
              </a:ext>
            </a:extLst>
          </p:cNvPr>
          <p:cNvPicPr>
            <a:picLocks noGrp="1" noChangeAspect="1"/>
          </p:cNvPicPr>
          <p:nvPr>
            <p:ph type="pic" sz="quarter" idx="24"/>
          </p:nvPr>
        </p:nvPicPr>
        <p:blipFill>
          <a:blip r:embed="rId5">
            <a:extLst>
              <a:ext uri="{96DAC541-7B7A-43D3-8B79-37D633B846F1}">
                <asvg:svgBlip xmlns:asvg="http://schemas.microsoft.com/office/drawing/2016/SVG/main" r:embed="rId6"/>
              </a:ext>
            </a:extLst>
          </a:blip>
          <a:srcRect l="853" r="853"/>
          <a:stretch/>
        </p:blipFill>
        <p:spPr>
          <a:xfrm>
            <a:off x="4774508" y="3502811"/>
            <a:ext cx="1094116" cy="1113108"/>
          </a:xfrm>
        </p:spPr>
      </p:pic>
      <p:sp>
        <p:nvSpPr>
          <p:cNvPr id="3" name="Slide Number Placeholder 2">
            <a:extLst>
              <a:ext uri="{FF2B5EF4-FFF2-40B4-BE49-F238E27FC236}">
                <a16:creationId xmlns:a16="http://schemas.microsoft.com/office/drawing/2014/main" id="{CB2FC876-FD02-93C2-2B6C-983B954ACFA2}"/>
              </a:ext>
            </a:extLst>
          </p:cNvPr>
          <p:cNvSpPr>
            <a:spLocks noGrp="1"/>
          </p:cNvSpPr>
          <p:nvPr>
            <p:ph type="sldNum" sz="quarter" idx="4"/>
          </p:nvPr>
        </p:nvSpPr>
        <p:spPr/>
        <p:txBody>
          <a:bodyPr/>
          <a:lstStyle/>
          <a:p>
            <a:fld id="{4FAB73BC-B049-4115-A692-8D63A059BFB8}" type="slidenum">
              <a:rPr lang="en-US" smtClean="0"/>
              <a:pPr/>
              <a:t>8</a:t>
            </a:fld>
            <a:endParaRPr lang="en-US" dirty="0"/>
          </a:p>
        </p:txBody>
      </p:sp>
      <p:sp>
        <p:nvSpPr>
          <p:cNvPr id="34" name="Content Placeholder 33">
            <a:extLst>
              <a:ext uri="{FF2B5EF4-FFF2-40B4-BE49-F238E27FC236}">
                <a16:creationId xmlns:a16="http://schemas.microsoft.com/office/drawing/2014/main" id="{8D08491A-7928-E808-F126-6EADC07C1AF1}"/>
              </a:ext>
            </a:extLst>
          </p:cNvPr>
          <p:cNvSpPr>
            <a:spLocks noGrp="1"/>
          </p:cNvSpPr>
          <p:nvPr>
            <p:ph sz="quarter" idx="25"/>
          </p:nvPr>
        </p:nvSpPr>
        <p:spPr/>
        <p:txBody>
          <a:bodyPr/>
          <a:lstStyle/>
          <a:p>
            <a:r>
              <a:rPr lang="en-US" sz="2400" dirty="0"/>
              <a:t>When: December 8, 2024</a:t>
            </a:r>
          </a:p>
          <a:p>
            <a:r>
              <a:rPr lang="en-US" sz="2400" dirty="0"/>
              <a:t>Where: Chase Fieldhouse (Wilmington)</a:t>
            </a:r>
          </a:p>
        </p:txBody>
      </p:sp>
      <p:sp>
        <p:nvSpPr>
          <p:cNvPr id="4" name="Text Placeholder 3">
            <a:extLst>
              <a:ext uri="{FF2B5EF4-FFF2-40B4-BE49-F238E27FC236}">
                <a16:creationId xmlns:a16="http://schemas.microsoft.com/office/drawing/2014/main" id="{51109E84-05E8-5073-5E88-ACA109BB4F35}"/>
              </a:ext>
            </a:extLst>
          </p:cNvPr>
          <p:cNvSpPr>
            <a:spLocks noGrp="1"/>
          </p:cNvSpPr>
          <p:nvPr>
            <p:ph type="body" sz="quarter" idx="26"/>
          </p:nvPr>
        </p:nvSpPr>
        <p:spPr/>
        <p:txBody>
          <a:bodyPr/>
          <a:lstStyle/>
          <a:p>
            <a:r>
              <a:rPr lang="en-US" dirty="0"/>
              <a:t>Community vs. Police Basketball Game </a:t>
            </a:r>
          </a:p>
        </p:txBody>
      </p:sp>
      <p:pic>
        <p:nvPicPr>
          <p:cNvPr id="89" name="Picture Placeholder 88" descr="Cheers with solid fill">
            <a:extLst>
              <a:ext uri="{FF2B5EF4-FFF2-40B4-BE49-F238E27FC236}">
                <a16:creationId xmlns:a16="http://schemas.microsoft.com/office/drawing/2014/main" id="{9DE84F83-D329-FA74-CFA5-82B19CAB0217}"/>
              </a:ext>
              <a:ext uri="{C183D7F6-B498-43B3-948B-1728B52AA6E4}">
                <adec:decorative xmlns:adec="http://schemas.microsoft.com/office/drawing/2017/decorative" val="1"/>
              </a:ext>
            </a:extLst>
          </p:cNvPr>
          <p:cNvPicPr>
            <a:picLocks noGrp="1" noChangeAspect="1"/>
          </p:cNvPicPr>
          <p:nvPr>
            <p:ph type="pic" sz="quarter" idx="27"/>
          </p:nvPr>
        </p:nvPicPr>
        <p:blipFill>
          <a:blip r:embed="rId7">
            <a:extLst>
              <a:ext uri="{96DAC541-7B7A-43D3-8B79-37D633B846F1}">
                <asvg:svgBlip xmlns:asvg="http://schemas.microsoft.com/office/drawing/2016/SVG/main" r:embed="rId8"/>
              </a:ext>
            </a:extLst>
          </a:blip>
          <a:srcRect l="853" r="853"/>
          <a:stretch/>
        </p:blipFill>
        <p:spPr>
          <a:xfrm>
            <a:off x="3680392" y="5017901"/>
            <a:ext cx="1094116" cy="1113108"/>
          </a:xfrm>
        </p:spPr>
      </p:pic>
      <p:sp>
        <p:nvSpPr>
          <p:cNvPr id="29" name="Text Placeholder 119">
            <a:extLst>
              <a:ext uri="{FF2B5EF4-FFF2-40B4-BE49-F238E27FC236}">
                <a16:creationId xmlns:a16="http://schemas.microsoft.com/office/drawing/2014/main" id="{331A9BBC-2C32-33D7-3458-C0DFA4C56130}"/>
              </a:ext>
              <a:ext uri="{C183D7F6-B498-43B3-948B-1728B52AA6E4}">
                <adec:decorative xmlns:adec="http://schemas.microsoft.com/office/drawing/2017/decorative" val="1"/>
              </a:ext>
            </a:extLst>
          </p:cNvPr>
          <p:cNvSpPr txBox="1">
            <a:spLocks/>
          </p:cNvSpPr>
          <p:nvPr/>
        </p:nvSpPr>
        <p:spPr>
          <a:xfrm>
            <a:off x="693060" y="6641305"/>
            <a:ext cx="173736" cy="152400"/>
          </a:xfrm>
          <a:prstGeom prst="rect">
            <a:avLst/>
          </a:prstGeom>
          <a:solidFill>
            <a:schemeClr val="accent2"/>
          </a:solidFill>
          <a:effectLst>
            <a:outerShdw blurRad="50800" dist="38100" dir="2700000" algn="tl" rotWithShape="0">
              <a:prstClr val="black">
                <a:alpha val="40000"/>
              </a:prstClr>
            </a:outerShdw>
          </a:effectLst>
        </p:spPr>
        <p:txBody>
          <a:bodyPr vert="horz" lIns="45720" tIns="45720" rIns="45720" bIns="45720" rtlCol="0">
            <a:normAutofit fontScale="25000" lnSpcReduction="20000"/>
          </a:bodyPr>
          <a:lstStyle>
            <a:lvl1pPr marL="0" indent="0" algn="l" defTabSz="914400" rtl="0" eaLnBrk="1" latinLnBrk="0" hangingPunct="1">
              <a:lnSpc>
                <a:spcPct val="90000"/>
              </a:lnSpc>
              <a:spcBef>
                <a:spcPts val="1200"/>
              </a:spcBef>
              <a:spcAft>
                <a:spcPts val="200"/>
              </a:spcAft>
              <a:buClr>
                <a:schemeClr val="accent1"/>
              </a:buClr>
              <a:buSzPct val="100000"/>
              <a:buFont typeface="Arial" panose="020B0604020202020204" pitchFamily="34" charset="0"/>
              <a:buNone/>
              <a:defRPr sz="2000" kern="1200">
                <a:solidFill>
                  <a:schemeClr val="tx1">
                    <a:alpha val="0"/>
                  </a:schemeClr>
                </a:solidFill>
                <a:latin typeface="+mn-lt"/>
                <a:ea typeface="+mn-ea"/>
                <a:cs typeface="+mn-cs"/>
              </a:defRPr>
            </a:lvl1pPr>
            <a:lvl2pPr marL="4572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90000"/>
              </a:lnSpc>
              <a:spcBef>
                <a:spcPts val="200"/>
              </a:spcBef>
              <a:spcAft>
                <a:spcPts val="400"/>
              </a:spcAft>
              <a:buClr>
                <a:schemeClr val="accent1"/>
              </a:buClr>
              <a:buFont typeface="Arial" panose="020B0604020202020204" pitchFamily="34" charset="0"/>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endParaRPr lang="en-US" dirty="0"/>
          </a:p>
        </p:txBody>
      </p:sp>
      <p:cxnSp>
        <p:nvCxnSpPr>
          <p:cNvPr id="38" name="Straight Connector 37">
            <a:extLst>
              <a:ext uri="{FF2B5EF4-FFF2-40B4-BE49-F238E27FC236}">
                <a16:creationId xmlns:a16="http://schemas.microsoft.com/office/drawing/2014/main" id="{08CB13FF-E095-9ED4-4E9C-D4E9D5E06218}"/>
              </a:ext>
              <a:ext uri="{C183D7F6-B498-43B3-948B-1728B52AA6E4}">
                <adec:decorative xmlns:adec="http://schemas.microsoft.com/office/drawing/2017/decorative" val="1"/>
              </a:ext>
            </a:extLst>
          </p:cNvPr>
          <p:cNvCxnSpPr/>
          <p:nvPr/>
        </p:nvCxnSpPr>
        <p:spPr>
          <a:xfrm>
            <a:off x="548640" y="3263024"/>
            <a:ext cx="438912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B3CFFC76-05F3-BB4A-C8E7-8DA796252554}"/>
              </a:ext>
              <a:ext uri="{C183D7F6-B498-43B3-948B-1728B52AA6E4}">
                <adec:decorative xmlns:adec="http://schemas.microsoft.com/office/drawing/2017/decorative" val="1"/>
              </a:ext>
            </a:extLst>
          </p:cNvPr>
          <p:cNvCxnSpPr/>
          <p:nvPr/>
        </p:nvCxnSpPr>
        <p:spPr>
          <a:xfrm>
            <a:off x="548640" y="4803978"/>
            <a:ext cx="3200400" cy="0"/>
          </a:xfrm>
          <a:prstGeom prst="line">
            <a:avLst/>
          </a:prstGeom>
          <a:ln w="19050" cap="rnd">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28869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6C9421-AA4F-CD76-3D33-5EF85F78C184}"/>
            </a:ext>
          </a:extLst>
        </p:cNvPr>
        <p:cNvGrpSpPr/>
        <p:nvPr/>
      </p:nvGrpSpPr>
      <p:grpSpPr>
        <a:xfrm>
          <a:off x="0" y="0"/>
          <a:ext cx="0" cy="0"/>
          <a:chOff x="0" y="0"/>
          <a:chExt cx="0" cy="0"/>
        </a:xfrm>
      </p:grpSpPr>
      <p:sp>
        <p:nvSpPr>
          <p:cNvPr id="32" name="Picture Placeholder 1">
            <a:extLst>
              <a:ext uri="{FF2B5EF4-FFF2-40B4-BE49-F238E27FC236}">
                <a16:creationId xmlns:a16="http://schemas.microsoft.com/office/drawing/2014/main" id="{C4DCDD45-63B0-83AE-BB8C-1B8427883CC5}"/>
              </a:ext>
            </a:extLst>
          </p:cNvPr>
          <p:cNvSpPr>
            <a:spLocks noGrp="1"/>
          </p:cNvSpPr>
          <p:nvPr>
            <p:ph type="pic" sz="quarter" idx="15"/>
          </p:nvPr>
        </p:nvSpPr>
        <p:spPr>
          <a:xfrm>
            <a:off x="0" y="0"/>
            <a:ext cx="8329286" cy="6858000"/>
          </a:xfrm>
        </p:spPr>
        <p:txBody>
          <a:bodyPr/>
          <a:lstStyle/>
          <a:p>
            <a:endParaRPr lang="en-US"/>
          </a:p>
        </p:txBody>
      </p:sp>
      <p:sp>
        <p:nvSpPr>
          <p:cNvPr id="34" name="Text Placeholder 2">
            <a:extLst>
              <a:ext uri="{FF2B5EF4-FFF2-40B4-BE49-F238E27FC236}">
                <a16:creationId xmlns:a16="http://schemas.microsoft.com/office/drawing/2014/main" id="{522CC74A-57B4-ECC5-F3BF-A092F72991B5}"/>
              </a:ext>
            </a:extLst>
          </p:cNvPr>
          <p:cNvSpPr>
            <a:spLocks noGrp="1"/>
          </p:cNvSpPr>
          <p:nvPr>
            <p:ph type="body" sz="quarter" idx="12"/>
          </p:nvPr>
        </p:nvSpPr>
        <p:spPr>
          <a:xfrm>
            <a:off x="990600" y="609600"/>
            <a:ext cx="4648200" cy="5638800"/>
          </a:xfrm>
        </p:spPr>
        <p:txBody>
          <a:bodyPr/>
          <a:lstStyle/>
          <a:p>
            <a:endParaRPr lang="en-US"/>
          </a:p>
        </p:txBody>
      </p:sp>
      <p:sp>
        <p:nvSpPr>
          <p:cNvPr id="13" name="Title 12">
            <a:extLst>
              <a:ext uri="{FF2B5EF4-FFF2-40B4-BE49-F238E27FC236}">
                <a16:creationId xmlns:a16="http://schemas.microsoft.com/office/drawing/2014/main" id="{75D33547-7DEB-033B-C0A1-912A6E5BDBEF}"/>
              </a:ext>
            </a:extLst>
          </p:cNvPr>
          <p:cNvSpPr>
            <a:spLocks noGrp="1"/>
          </p:cNvSpPr>
          <p:nvPr>
            <p:ph type="ctrTitle"/>
          </p:nvPr>
        </p:nvSpPr>
        <p:spPr>
          <a:xfrm>
            <a:off x="1257300" y="1447800"/>
            <a:ext cx="4114800" cy="3962400"/>
          </a:xfrm>
        </p:spPr>
        <p:txBody>
          <a:bodyPr anchor="ctr">
            <a:normAutofit/>
          </a:bodyPr>
          <a:lstStyle/>
          <a:p>
            <a:r>
              <a:rPr lang="en-US" dirty="0"/>
              <a:t>Questions?</a:t>
            </a:r>
          </a:p>
        </p:txBody>
      </p:sp>
      <p:sp>
        <p:nvSpPr>
          <p:cNvPr id="36" name="Subtitle 4">
            <a:extLst>
              <a:ext uri="{FF2B5EF4-FFF2-40B4-BE49-F238E27FC236}">
                <a16:creationId xmlns:a16="http://schemas.microsoft.com/office/drawing/2014/main" id="{D708E540-B6D3-E0EF-B0C1-803C5D8B83A0}"/>
              </a:ext>
            </a:extLst>
          </p:cNvPr>
          <p:cNvSpPr>
            <a:spLocks noGrp="1"/>
          </p:cNvSpPr>
          <p:nvPr>
            <p:ph type="subTitle" idx="1"/>
          </p:nvPr>
        </p:nvSpPr>
        <p:spPr>
          <a:xfrm>
            <a:off x="6057900" y="4495801"/>
            <a:ext cx="5295900" cy="609600"/>
          </a:xfrm>
        </p:spPr>
        <p:txBody>
          <a:bodyPr>
            <a:noAutofit/>
          </a:bodyPr>
          <a:lstStyle/>
          <a:p>
            <a:r>
              <a:rPr lang="en-US" sz="2800" dirty="0"/>
              <a:t>Kailyn Richards, Executive Assistant NCC Police Accountability Board</a:t>
            </a:r>
          </a:p>
          <a:p>
            <a:r>
              <a:rPr lang="en-US" sz="2800" dirty="0">
                <a:hlinkClick r:id="rId3"/>
              </a:rPr>
              <a:t>Kailyn.Richards@newcastlede.gov</a:t>
            </a:r>
            <a:endParaRPr lang="en-US" sz="2800" dirty="0"/>
          </a:p>
          <a:p>
            <a:r>
              <a:rPr lang="en-US" sz="2800" dirty="0"/>
              <a:t>302-395-5053</a:t>
            </a:r>
          </a:p>
        </p:txBody>
      </p:sp>
      <p:sp>
        <p:nvSpPr>
          <p:cNvPr id="38" name="Text Placeholder 5">
            <a:extLst>
              <a:ext uri="{FF2B5EF4-FFF2-40B4-BE49-F238E27FC236}">
                <a16:creationId xmlns:a16="http://schemas.microsoft.com/office/drawing/2014/main" id="{B83C9DBB-E7A7-8234-F680-5360FFDBAFF3}"/>
              </a:ext>
            </a:extLst>
          </p:cNvPr>
          <p:cNvSpPr>
            <a:spLocks noGrp="1"/>
          </p:cNvSpPr>
          <p:nvPr>
            <p:ph type="body" sz="quarter" idx="13"/>
          </p:nvPr>
        </p:nvSpPr>
        <p:spPr>
          <a:xfrm>
            <a:off x="2705100" y="409575"/>
            <a:ext cx="1219200" cy="400050"/>
          </a:xfrm>
        </p:spPr>
        <p:txBody>
          <a:bodyPr/>
          <a:lstStyle/>
          <a:p>
            <a:endParaRPr lang="en-US"/>
          </a:p>
        </p:txBody>
      </p:sp>
      <p:sp>
        <p:nvSpPr>
          <p:cNvPr id="40" name="Text Placeholder 6">
            <a:extLst>
              <a:ext uri="{FF2B5EF4-FFF2-40B4-BE49-F238E27FC236}">
                <a16:creationId xmlns:a16="http://schemas.microsoft.com/office/drawing/2014/main" id="{59D9791F-48EA-1F3F-6F77-6A41B24C68F5}"/>
              </a:ext>
            </a:extLst>
          </p:cNvPr>
          <p:cNvSpPr>
            <a:spLocks noGrp="1"/>
          </p:cNvSpPr>
          <p:nvPr>
            <p:ph type="body" sz="quarter" idx="14"/>
          </p:nvPr>
        </p:nvSpPr>
        <p:spPr>
          <a:xfrm>
            <a:off x="2705100" y="6076950"/>
            <a:ext cx="1219200" cy="400050"/>
          </a:xfrm>
        </p:spPr>
        <p:txBody>
          <a:bodyPr/>
          <a:lstStyle/>
          <a:p>
            <a:endParaRPr lang="en-US"/>
          </a:p>
        </p:txBody>
      </p:sp>
    </p:spTree>
    <p:extLst>
      <p:ext uri="{BB962C8B-B14F-4D97-AF65-F5344CB8AC3E}">
        <p14:creationId xmlns:p14="http://schemas.microsoft.com/office/powerpoint/2010/main" val="317428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rnClassicBlock-3">
  <a:themeElements>
    <a:clrScheme name="MSFT_ELT_ModernClassicBlock_03">
      <a:dk1>
        <a:sysClr val="windowText" lastClr="000000"/>
      </a:dk1>
      <a:lt1>
        <a:sysClr val="window" lastClr="FFFFFF"/>
      </a:lt1>
      <a:dk2>
        <a:srgbClr val="43467B"/>
      </a:dk2>
      <a:lt2>
        <a:srgbClr val="DFE3E5"/>
      </a:lt2>
      <a:accent1>
        <a:srgbClr val="43467B"/>
      </a:accent1>
      <a:accent2>
        <a:srgbClr val="E58C09"/>
      </a:accent2>
      <a:accent3>
        <a:srgbClr val="2683C6"/>
      </a:accent3>
      <a:accent4>
        <a:srgbClr val="EEC621"/>
      </a:accent4>
      <a:accent5>
        <a:srgbClr val="1D9BA1"/>
      </a:accent5>
      <a:accent6>
        <a:srgbClr val="87175F"/>
      </a:accent6>
      <a:hlink>
        <a:srgbClr val="0070C0"/>
      </a:hlink>
      <a:folHlink>
        <a:srgbClr val="C00000"/>
      </a:folHlink>
    </a:clrScheme>
    <a:fontScheme name="MSFT_ELT_ModernClassicBlock_03">
      <a:majorFont>
        <a:latin typeface="Tw Cen MT Condensed"/>
        <a:ea typeface=""/>
        <a:cs typeface=""/>
      </a:majorFont>
      <a:minorFont>
        <a:latin typeface="Tw Cen MT"/>
        <a:ea typeface=""/>
        <a:cs typeface=""/>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ELT_Template_ModernClassicBlockLT_v4" id="{30DDF308-B484-4DB0-8959-4BA762476498}" vid="{49FD44A8-5F40-4E6E-BC83-04BD3C4DB24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9fc9171bb41dc08635275f351de8590">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29387215989a890c06011de04edfe97d"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A86D9CC-0D9D-4BFE-B3F3-26F480BF8C8A}">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BFCA5F6-1A5A-4D78-BDE2-C793B61E0E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06BD98-E608-40A1-98A8-93D5976215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Modern classic block presentation</Template>
  <TotalTime>362</TotalTime>
  <Words>538</Words>
  <Application>Microsoft Office PowerPoint</Application>
  <PresentationFormat>Widescreen</PresentationFormat>
  <Paragraphs>76</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Tw Cen MT</vt:lpstr>
      <vt:lpstr>Tw Cen MT Condensed</vt:lpstr>
      <vt:lpstr>Wingdings 3</vt:lpstr>
      <vt:lpstr>ModernClassicBlock-3</vt:lpstr>
      <vt:lpstr> </vt:lpstr>
      <vt:lpstr>functions</vt:lpstr>
      <vt:lpstr>composition</vt:lpstr>
      <vt:lpstr>There is no right answer as to what an effective police oversight body “must” look like.</vt:lpstr>
      <vt:lpstr>Plus/delta analysis</vt:lpstr>
      <vt:lpstr>pluses</vt:lpstr>
      <vt:lpstr>deltas</vt:lpstr>
      <vt:lpstr>Community events</vt:lpstr>
      <vt:lpstr>Questions?</vt:lpstr>
    </vt:vector>
  </TitlesOfParts>
  <Company>New Castle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Richards, Kailyn</dc:creator>
  <cp:lastModifiedBy>Richards, Kailyn</cp:lastModifiedBy>
  <cp:revision>1</cp:revision>
  <dcterms:created xsi:type="dcterms:W3CDTF">2024-11-14T17:12:45Z</dcterms:created>
  <dcterms:modified xsi:type="dcterms:W3CDTF">2024-11-22T20:34:45Z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