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14"/>
  </p:notesMasterIdLst>
  <p:handoutMasterIdLst>
    <p:handoutMasterId r:id="rId15"/>
  </p:handoutMasterIdLst>
  <p:sldIdLst>
    <p:sldId id="261" r:id="rId5"/>
    <p:sldId id="273" r:id="rId6"/>
    <p:sldId id="319" r:id="rId7"/>
    <p:sldId id="280" r:id="rId8"/>
    <p:sldId id="286" r:id="rId9"/>
    <p:sldId id="316" r:id="rId10"/>
    <p:sldId id="317" r:id="rId11"/>
    <p:sldId id="318" r:id="rId12"/>
    <p:sldId id="31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EEEE"/>
    <a:srgbClr val="87175F"/>
    <a:srgbClr val="EEC621"/>
    <a:srgbClr val="E58C09"/>
    <a:srgbClr val="43467B"/>
    <a:srgbClr val="AEA422"/>
    <a:srgbClr val="F69E1D"/>
    <a:srgbClr val="E19E6B"/>
    <a:srgbClr val="75503A"/>
    <a:srgbClr val="DDB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FADB00-AEEE-48A9-AF57-2FC9BD89035A}" v="75" dt="2024-11-22T20:24:02.232"/>
  </p1510:revLst>
</p1510:revInfo>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034" autoAdjust="0"/>
  </p:normalViewPr>
  <p:slideViewPr>
    <p:cSldViewPr>
      <p:cViewPr>
        <p:scale>
          <a:sx n="63" d="100"/>
          <a:sy n="63" d="100"/>
        </p:scale>
        <p:origin x="804" y="44"/>
      </p:cViewPr>
      <p:guideLst/>
    </p:cSldViewPr>
  </p:slideViewPr>
  <p:outlineViewPr>
    <p:cViewPr>
      <p:scale>
        <a:sx n="33" d="100"/>
        <a:sy n="33" d="100"/>
      </p:scale>
      <p:origin x="0" y="-208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s, Kailyn" userId="6fb27861-b7e9-4b04-b597-a603514dc063" providerId="ADAL" clId="{75FADB00-AEEE-48A9-AF57-2FC9BD89035A}"/>
    <pc:docChg chg="undo custSel addSld delSld modSld sldOrd">
      <pc:chgData name="Richards, Kailyn" userId="6fb27861-b7e9-4b04-b597-a603514dc063" providerId="ADAL" clId="{75FADB00-AEEE-48A9-AF57-2FC9BD89035A}" dt="2024-11-22T20:34:37.316" v="3121"/>
      <pc:docMkLst>
        <pc:docMk/>
      </pc:docMkLst>
      <pc:sldChg chg="addSp delSp modSp mod">
        <pc:chgData name="Richards, Kailyn" userId="6fb27861-b7e9-4b04-b597-a603514dc063" providerId="ADAL" clId="{75FADB00-AEEE-48A9-AF57-2FC9BD89035A}" dt="2024-11-22T20:24:15.173" v="2903" actId="1076"/>
        <pc:sldMkLst>
          <pc:docMk/>
          <pc:sldMk cId="3135228966" sldId="261"/>
        </pc:sldMkLst>
        <pc:spChg chg="add del mod">
          <ac:chgData name="Richards, Kailyn" userId="6fb27861-b7e9-4b04-b597-a603514dc063" providerId="ADAL" clId="{75FADB00-AEEE-48A9-AF57-2FC9BD89035A}" dt="2024-11-22T19:00:50.839" v="778"/>
          <ac:spMkLst>
            <pc:docMk/>
            <pc:sldMk cId="3135228966" sldId="261"/>
            <ac:spMk id="4" creationId="{62DFCE4A-6A3E-A6DE-395B-1C7F4E909330}"/>
          </ac:spMkLst>
        </pc:spChg>
        <pc:spChg chg="mod">
          <ac:chgData name="Richards, Kailyn" userId="6fb27861-b7e9-4b04-b597-a603514dc063" providerId="ADAL" clId="{75FADB00-AEEE-48A9-AF57-2FC9BD89035A}" dt="2024-11-22T14:41:48.152" v="143" actId="20577"/>
          <ac:spMkLst>
            <pc:docMk/>
            <pc:sldMk cId="3135228966" sldId="261"/>
            <ac:spMk id="6" creationId="{3933031D-018B-489E-B613-2113C1CD2360}"/>
          </ac:spMkLst>
        </pc:spChg>
        <pc:spChg chg="mod">
          <ac:chgData name="Richards, Kailyn" userId="6fb27861-b7e9-4b04-b597-a603514dc063" providerId="ADAL" clId="{75FADB00-AEEE-48A9-AF57-2FC9BD89035A}" dt="2024-11-22T20:23:48.008" v="2901" actId="20577"/>
          <ac:spMkLst>
            <pc:docMk/>
            <pc:sldMk cId="3135228966" sldId="261"/>
            <ac:spMk id="7" creationId="{606F8B2E-A7F5-4413-BEED-BFF7C3D9FF78}"/>
          </ac:spMkLst>
        </pc:spChg>
        <pc:picChg chg="add mod">
          <ac:chgData name="Richards, Kailyn" userId="6fb27861-b7e9-4b04-b597-a603514dc063" providerId="ADAL" clId="{75FADB00-AEEE-48A9-AF57-2FC9BD89035A}" dt="2024-11-22T20:24:15.173" v="2903" actId="1076"/>
          <ac:picMkLst>
            <pc:docMk/>
            <pc:sldMk cId="3135228966" sldId="261"/>
            <ac:picMk id="3" creationId="{6D1F6791-4DDD-28C2-9B42-26B9C4925A3C}"/>
          </ac:picMkLst>
        </pc:picChg>
      </pc:sldChg>
      <pc:sldChg chg="modSp mod">
        <pc:chgData name="Richards, Kailyn" userId="6fb27861-b7e9-4b04-b597-a603514dc063" providerId="ADAL" clId="{75FADB00-AEEE-48A9-AF57-2FC9BD89035A}" dt="2024-11-22T19:51:41.627" v="2163" actId="20577"/>
        <pc:sldMkLst>
          <pc:docMk/>
          <pc:sldMk cId="1074725472" sldId="273"/>
        </pc:sldMkLst>
        <pc:spChg chg="mod">
          <ac:chgData name="Richards, Kailyn" userId="6fb27861-b7e9-4b04-b597-a603514dc063" providerId="ADAL" clId="{75FADB00-AEEE-48A9-AF57-2FC9BD89035A}" dt="2024-11-22T19:04:37.036" v="933" actId="20577"/>
          <ac:spMkLst>
            <pc:docMk/>
            <pc:sldMk cId="1074725472" sldId="273"/>
            <ac:spMk id="2" creationId="{E4C965B6-7E38-4D37-8DC4-198F7E2181D5}"/>
          </ac:spMkLst>
        </pc:spChg>
        <pc:spChg chg="mod">
          <ac:chgData name="Richards, Kailyn" userId="6fb27861-b7e9-4b04-b597-a603514dc063" providerId="ADAL" clId="{75FADB00-AEEE-48A9-AF57-2FC9BD89035A}" dt="2024-11-22T19:51:41.627" v="2163" actId="20577"/>
          <ac:spMkLst>
            <pc:docMk/>
            <pc:sldMk cId="1074725472" sldId="273"/>
            <ac:spMk id="12" creationId="{94C582A2-A406-4C9B-A3DA-BA4EECAB37AC}"/>
          </ac:spMkLst>
        </pc:spChg>
        <pc:spChg chg="mod">
          <ac:chgData name="Richards, Kailyn" userId="6fb27861-b7e9-4b04-b597-a603514dc063" providerId="ADAL" clId="{75FADB00-AEEE-48A9-AF57-2FC9BD89035A}" dt="2024-11-22T19:07:01.429" v="999" actId="20577"/>
          <ac:spMkLst>
            <pc:docMk/>
            <pc:sldMk cId="1074725472" sldId="273"/>
            <ac:spMk id="13" creationId="{556610ED-3E2D-4E6A-ABD0-150F203E6B46}"/>
          </ac:spMkLst>
        </pc:spChg>
      </pc:sldChg>
      <pc:sldChg chg="addSp delSp modSp mod ord">
        <pc:chgData name="Richards, Kailyn" userId="6fb27861-b7e9-4b04-b597-a603514dc063" providerId="ADAL" clId="{75FADB00-AEEE-48A9-AF57-2FC9BD89035A}" dt="2024-11-22T20:34:28.135" v="3119"/>
        <pc:sldMkLst>
          <pc:docMk/>
          <pc:sldMk cId="2956204929" sldId="280"/>
        </pc:sldMkLst>
        <pc:spChg chg="add del mod">
          <ac:chgData name="Richards, Kailyn" userId="6fb27861-b7e9-4b04-b597-a603514dc063" providerId="ADAL" clId="{75FADB00-AEEE-48A9-AF57-2FC9BD89035A}" dt="2024-11-22T16:26:26.370" v="571" actId="478"/>
          <ac:spMkLst>
            <pc:docMk/>
            <pc:sldMk cId="2956204929" sldId="280"/>
            <ac:spMk id="7" creationId="{AE46A203-CFF5-0C65-C3BB-4C49559E1E03}"/>
          </ac:spMkLst>
        </pc:spChg>
        <pc:spChg chg="add mod">
          <ac:chgData name="Richards, Kailyn" userId="6fb27861-b7e9-4b04-b597-a603514dc063" providerId="ADAL" clId="{75FADB00-AEEE-48A9-AF57-2FC9BD89035A}" dt="2024-11-22T20:07:35.460" v="2476" actId="1076"/>
          <ac:spMkLst>
            <pc:docMk/>
            <pc:sldMk cId="2956204929" sldId="280"/>
            <ac:spMk id="8" creationId="{51EF6F20-19DA-733B-0AE2-298B568A8ABD}"/>
          </ac:spMkLst>
        </pc:spChg>
        <pc:spChg chg="mod">
          <ac:chgData name="Richards, Kailyn" userId="6fb27861-b7e9-4b04-b597-a603514dc063" providerId="ADAL" clId="{75FADB00-AEEE-48A9-AF57-2FC9BD89035A}" dt="2024-11-22T19:40:50.195" v="1744" actId="27636"/>
          <ac:spMkLst>
            <pc:docMk/>
            <pc:sldMk cId="2956204929" sldId="280"/>
            <ac:spMk id="12" creationId="{94C582A2-A406-4C9B-A3DA-BA4EECAB37AC}"/>
          </ac:spMkLst>
        </pc:spChg>
        <pc:spChg chg="mod">
          <ac:chgData name="Richards, Kailyn" userId="6fb27861-b7e9-4b04-b597-a603514dc063" providerId="ADAL" clId="{75FADB00-AEEE-48A9-AF57-2FC9BD89035A}" dt="2024-11-22T20:07:41.422" v="2477" actId="1076"/>
          <ac:spMkLst>
            <pc:docMk/>
            <pc:sldMk cId="2956204929" sldId="280"/>
            <ac:spMk id="13" creationId="{556610ED-3E2D-4E6A-ABD0-150F203E6B46}"/>
          </ac:spMkLst>
        </pc:spChg>
        <pc:spChg chg="mod">
          <ac:chgData name="Richards, Kailyn" userId="6fb27861-b7e9-4b04-b597-a603514dc063" providerId="ADAL" clId="{75FADB00-AEEE-48A9-AF57-2FC9BD89035A}" dt="2024-11-22T19:50:49.009" v="2062" actId="14100"/>
          <ac:spMkLst>
            <pc:docMk/>
            <pc:sldMk cId="2956204929" sldId="280"/>
            <ac:spMk id="34" creationId="{29455ACD-CCC6-4BEC-AA79-DC1C69D087DF}"/>
          </ac:spMkLst>
        </pc:spChg>
        <pc:spChg chg="mod">
          <ac:chgData name="Richards, Kailyn" userId="6fb27861-b7e9-4b04-b597-a603514dc063" providerId="ADAL" clId="{75FADB00-AEEE-48A9-AF57-2FC9BD89035A}" dt="2024-11-22T19:48:16.561" v="1989" actId="1036"/>
          <ac:spMkLst>
            <pc:docMk/>
            <pc:sldMk cId="2956204929" sldId="280"/>
            <ac:spMk id="40" creationId="{CD5E95B5-674E-4A3A-A7C5-83CFC41142E0}"/>
          </ac:spMkLst>
        </pc:spChg>
        <pc:picChg chg="add del mod">
          <ac:chgData name="Richards, Kailyn" userId="6fb27861-b7e9-4b04-b597-a603514dc063" providerId="ADAL" clId="{75FADB00-AEEE-48A9-AF57-2FC9BD89035A}" dt="2024-11-22T16:25:58.226" v="567" actId="478"/>
          <ac:picMkLst>
            <pc:docMk/>
            <pc:sldMk cId="2956204929" sldId="280"/>
            <ac:picMk id="4" creationId="{807BCB70-A668-5334-D4C6-B2022B55D264}"/>
          </ac:picMkLst>
        </pc:picChg>
        <pc:picChg chg="add del mod ord">
          <ac:chgData name="Richards, Kailyn" userId="6fb27861-b7e9-4b04-b597-a603514dc063" providerId="ADAL" clId="{75FADB00-AEEE-48A9-AF57-2FC9BD89035A}" dt="2024-11-22T19:48:07.528" v="1987" actId="14100"/>
          <ac:picMkLst>
            <pc:docMk/>
            <pc:sldMk cId="2956204929" sldId="280"/>
            <ac:picMk id="6" creationId="{AF890B92-D44D-461B-A5E6-D4F348791F20}"/>
          </ac:picMkLst>
        </pc:picChg>
      </pc:sldChg>
      <pc:sldChg chg="addSp delSp modSp mod delAnim modAnim">
        <pc:chgData name="Richards, Kailyn" userId="6fb27861-b7e9-4b04-b597-a603514dc063" providerId="ADAL" clId="{75FADB00-AEEE-48A9-AF57-2FC9BD89035A}" dt="2024-11-22T19:53:59.910" v="2224" actId="20577"/>
        <pc:sldMkLst>
          <pc:docMk/>
          <pc:sldMk cId="3069052256" sldId="286"/>
        </pc:sldMkLst>
        <pc:spChg chg="add del mod">
          <ac:chgData name="Richards, Kailyn" userId="6fb27861-b7e9-4b04-b597-a603514dc063" providerId="ADAL" clId="{75FADB00-AEEE-48A9-AF57-2FC9BD89035A}" dt="2024-11-22T19:08:58.770" v="1022"/>
          <ac:spMkLst>
            <pc:docMk/>
            <pc:sldMk cId="3069052256" sldId="286"/>
            <ac:spMk id="2" creationId="{7069EDA4-23E2-4D78-CF02-91663D860D0C}"/>
          </ac:spMkLst>
        </pc:spChg>
        <pc:spChg chg="mod">
          <ac:chgData name="Richards, Kailyn" userId="6fb27861-b7e9-4b04-b597-a603514dc063" providerId="ADAL" clId="{75FADB00-AEEE-48A9-AF57-2FC9BD89035A}" dt="2024-11-22T19:53:59.910" v="2224" actId="20577"/>
          <ac:spMkLst>
            <pc:docMk/>
            <pc:sldMk cId="3069052256" sldId="286"/>
            <ac:spMk id="13" creationId="{D7199992-58FE-4335-A811-6AFA96B5595D}"/>
          </ac:spMkLst>
        </pc:spChg>
      </pc:sldChg>
      <pc:sldChg chg="addSp delSp modSp del mod ord">
        <pc:chgData name="Richards, Kailyn" userId="6fb27861-b7e9-4b04-b597-a603514dc063" providerId="ADAL" clId="{75FADB00-AEEE-48A9-AF57-2FC9BD89035A}" dt="2024-11-22T20:14:57.913" v="2644" actId="2696"/>
        <pc:sldMkLst>
          <pc:docMk/>
          <pc:sldMk cId="2275175635" sldId="300"/>
        </pc:sldMkLst>
        <pc:spChg chg="mod">
          <ac:chgData name="Richards, Kailyn" userId="6fb27861-b7e9-4b04-b597-a603514dc063" providerId="ADAL" clId="{75FADB00-AEEE-48A9-AF57-2FC9BD89035A}" dt="2024-11-22T16:20:37.617" v="502" actId="20577"/>
          <ac:spMkLst>
            <pc:docMk/>
            <pc:sldMk cId="2275175635" sldId="300"/>
            <ac:spMk id="4" creationId="{B9105FAE-96F0-43A6-B386-AAE4E62C6E85}"/>
          </ac:spMkLst>
        </pc:spChg>
        <pc:spChg chg="mod">
          <ac:chgData name="Richards, Kailyn" userId="6fb27861-b7e9-4b04-b597-a603514dc063" providerId="ADAL" clId="{75FADB00-AEEE-48A9-AF57-2FC9BD89035A}" dt="2024-11-22T19:18:03.801" v="1244" actId="20577"/>
          <ac:spMkLst>
            <pc:docMk/>
            <pc:sldMk cId="2275175635" sldId="300"/>
            <ac:spMk id="12" creationId="{94C582A2-A406-4C9B-A3DA-BA4EECAB37AC}"/>
          </ac:spMkLst>
        </pc:spChg>
        <pc:spChg chg="mod">
          <ac:chgData name="Richards, Kailyn" userId="6fb27861-b7e9-4b04-b597-a603514dc063" providerId="ADAL" clId="{75FADB00-AEEE-48A9-AF57-2FC9BD89035A}" dt="2024-11-22T19:23:41.484" v="1445" actId="20577"/>
          <ac:spMkLst>
            <pc:docMk/>
            <pc:sldMk cId="2275175635" sldId="300"/>
            <ac:spMk id="13" creationId="{556610ED-3E2D-4E6A-ABD0-150F203E6B46}"/>
          </ac:spMkLst>
        </pc:spChg>
        <pc:spChg chg="mod">
          <ac:chgData name="Richards, Kailyn" userId="6fb27861-b7e9-4b04-b597-a603514dc063" providerId="ADAL" clId="{75FADB00-AEEE-48A9-AF57-2FC9BD89035A}" dt="2024-11-22T19:23:35.330" v="1430" actId="20577"/>
          <ac:spMkLst>
            <pc:docMk/>
            <pc:sldMk cId="2275175635" sldId="300"/>
            <ac:spMk id="23" creationId="{2F8BDB9A-6E49-4052-924A-83FDD2B0A487}"/>
          </ac:spMkLst>
        </pc:spChg>
        <pc:spChg chg="mod">
          <ac:chgData name="Richards, Kailyn" userId="6fb27861-b7e9-4b04-b597-a603514dc063" providerId="ADAL" clId="{75FADB00-AEEE-48A9-AF57-2FC9BD89035A}" dt="2024-11-22T19:23:51.516" v="1446" actId="20577"/>
          <ac:spMkLst>
            <pc:docMk/>
            <pc:sldMk cId="2275175635" sldId="300"/>
            <ac:spMk id="24" creationId="{2BE63BA8-EAF4-4B88-8D23-BEF6AA60CC23}"/>
          </ac:spMkLst>
        </pc:spChg>
        <pc:spChg chg="mod">
          <ac:chgData name="Richards, Kailyn" userId="6fb27861-b7e9-4b04-b597-a603514dc063" providerId="ADAL" clId="{75FADB00-AEEE-48A9-AF57-2FC9BD89035A}" dt="2024-11-22T16:20:21.205" v="437" actId="20577"/>
          <ac:spMkLst>
            <pc:docMk/>
            <pc:sldMk cId="2275175635" sldId="300"/>
            <ac:spMk id="25" creationId="{34818BA8-E954-4497-B8B9-B67D92F6032D}"/>
          </ac:spMkLst>
        </pc:spChg>
        <pc:spChg chg="mod">
          <ac:chgData name="Richards, Kailyn" userId="6fb27861-b7e9-4b04-b597-a603514dc063" providerId="ADAL" clId="{75FADB00-AEEE-48A9-AF57-2FC9BD89035A}" dt="2024-11-22T19:56:12.026" v="2319" actId="20577"/>
          <ac:spMkLst>
            <pc:docMk/>
            <pc:sldMk cId="2275175635" sldId="300"/>
            <ac:spMk id="34" creationId="{38AA8C13-AFD3-4C46-AEA7-67BEBF73986D}"/>
          </ac:spMkLst>
        </pc:spChg>
        <pc:picChg chg="add del mod">
          <ac:chgData name="Richards, Kailyn" userId="6fb27861-b7e9-4b04-b597-a603514dc063" providerId="ADAL" clId="{75FADB00-AEEE-48A9-AF57-2FC9BD89035A}" dt="2024-11-22T19:11:53.066" v="1028" actId="478"/>
          <ac:picMkLst>
            <pc:docMk/>
            <pc:sldMk cId="2275175635" sldId="300"/>
            <ac:picMk id="5" creationId="{CB19D2B4-5A27-C370-B898-C7C0E6347D53}"/>
          </ac:picMkLst>
        </pc:picChg>
        <pc:picChg chg="mod">
          <ac:chgData name="Richards, Kailyn" userId="6fb27861-b7e9-4b04-b597-a603514dc063" providerId="ADAL" clId="{75FADB00-AEEE-48A9-AF57-2FC9BD89035A}" dt="2024-11-22T19:11:40.002" v="1027" actId="14826"/>
          <ac:picMkLst>
            <pc:docMk/>
            <pc:sldMk cId="2275175635" sldId="300"/>
            <ac:picMk id="85" creationId="{F738FFEE-D221-419F-9925-DFE3C2A81E5D}"/>
          </ac:picMkLst>
        </pc:picChg>
        <pc:picChg chg="mod">
          <ac:chgData name="Richards, Kailyn" userId="6fb27861-b7e9-4b04-b597-a603514dc063" providerId="ADAL" clId="{75FADB00-AEEE-48A9-AF57-2FC9BD89035A}" dt="2024-11-22T19:15:25.985" v="1030" actId="14826"/>
          <ac:picMkLst>
            <pc:docMk/>
            <pc:sldMk cId="2275175635" sldId="300"/>
            <ac:picMk id="87" creationId="{BA712089-DDBF-4741-BA71-63A6F987EA72}"/>
          </ac:picMkLst>
        </pc:picChg>
        <pc:picChg chg="mod">
          <ac:chgData name="Richards, Kailyn" userId="6fb27861-b7e9-4b04-b597-a603514dc063" providerId="ADAL" clId="{75FADB00-AEEE-48A9-AF57-2FC9BD89035A}" dt="2024-11-22T19:14:13.452" v="1029" actId="14826"/>
          <ac:picMkLst>
            <pc:docMk/>
            <pc:sldMk cId="2275175635" sldId="300"/>
            <ac:picMk id="89" creationId="{C8671B21-B5F4-4BFE-A90B-A16041BB7F3D}"/>
          </ac:picMkLst>
        </pc:picChg>
      </pc:sldChg>
      <pc:sldChg chg="del">
        <pc:chgData name="Richards, Kailyn" userId="6fb27861-b7e9-4b04-b597-a603514dc063" providerId="ADAL" clId="{75FADB00-AEEE-48A9-AF57-2FC9BD89035A}" dt="2024-11-22T16:44:26.152" v="763" actId="2696"/>
        <pc:sldMkLst>
          <pc:docMk/>
          <pc:sldMk cId="2596912842" sldId="302"/>
        </pc:sldMkLst>
      </pc:sldChg>
      <pc:sldChg chg="del">
        <pc:chgData name="Richards, Kailyn" userId="6fb27861-b7e9-4b04-b597-a603514dc063" providerId="ADAL" clId="{75FADB00-AEEE-48A9-AF57-2FC9BD89035A}" dt="2024-11-22T16:44:32.684" v="764" actId="2696"/>
        <pc:sldMkLst>
          <pc:docMk/>
          <pc:sldMk cId="3202840524" sldId="306"/>
        </pc:sldMkLst>
      </pc:sldChg>
      <pc:sldChg chg="del">
        <pc:chgData name="Richards, Kailyn" userId="6fb27861-b7e9-4b04-b597-a603514dc063" providerId="ADAL" clId="{75FADB00-AEEE-48A9-AF57-2FC9BD89035A}" dt="2024-11-22T16:44:36.180" v="765" actId="2696"/>
        <pc:sldMkLst>
          <pc:docMk/>
          <pc:sldMk cId="1965089747" sldId="308"/>
        </pc:sldMkLst>
      </pc:sldChg>
      <pc:sldChg chg="del">
        <pc:chgData name="Richards, Kailyn" userId="6fb27861-b7e9-4b04-b597-a603514dc063" providerId="ADAL" clId="{75FADB00-AEEE-48A9-AF57-2FC9BD89035A}" dt="2024-11-22T16:30:45.880" v="749" actId="2696"/>
        <pc:sldMkLst>
          <pc:docMk/>
          <pc:sldMk cId="2500734759" sldId="313"/>
        </pc:sldMkLst>
      </pc:sldChg>
      <pc:sldChg chg="addSp delSp modSp add mod ord modClrScheme chgLayout">
        <pc:chgData name="Richards, Kailyn" userId="6fb27861-b7e9-4b04-b597-a603514dc063" providerId="ADAL" clId="{75FADB00-AEEE-48A9-AF57-2FC9BD89035A}" dt="2024-11-22T16:30:19.974" v="748" actId="20577"/>
        <pc:sldMkLst>
          <pc:docMk/>
          <pc:sldMk cId="317428659" sldId="314"/>
        </pc:sldMkLst>
        <pc:spChg chg="mod">
          <ac:chgData name="Richards, Kailyn" userId="6fb27861-b7e9-4b04-b597-a603514dc063" providerId="ADAL" clId="{75FADB00-AEEE-48A9-AF57-2FC9BD89035A}" dt="2024-11-22T16:28:56.602" v="575" actId="26606"/>
          <ac:spMkLst>
            <pc:docMk/>
            <pc:sldMk cId="317428659" sldId="314"/>
            <ac:spMk id="13" creationId="{75D33547-7DEB-033B-C0A1-912A6E5BDBEF}"/>
          </ac:spMkLst>
        </pc:spChg>
        <pc:spChg chg="del">
          <ac:chgData name="Richards, Kailyn" userId="6fb27861-b7e9-4b04-b597-a603514dc063" providerId="ADAL" clId="{75FADB00-AEEE-48A9-AF57-2FC9BD89035A}" dt="2024-11-14T17:20:46.885" v="44" actId="26606"/>
          <ac:spMkLst>
            <pc:docMk/>
            <pc:sldMk cId="317428659" sldId="314"/>
            <ac:spMk id="14" creationId="{A8A01602-6D4D-9B2A-0587-0B9B15A26185}"/>
          </ac:spMkLst>
        </pc:spChg>
        <pc:spChg chg="del">
          <ac:chgData name="Richards, Kailyn" userId="6fb27861-b7e9-4b04-b597-a603514dc063" providerId="ADAL" clId="{75FADB00-AEEE-48A9-AF57-2FC9BD89035A}" dt="2024-11-14T17:20:46.885" v="44" actId="26606"/>
          <ac:spMkLst>
            <pc:docMk/>
            <pc:sldMk cId="317428659" sldId="314"/>
            <ac:spMk id="15" creationId="{BAB948EC-8FFF-7883-7AD7-18612BD78E71}"/>
          </ac:spMkLst>
        </pc:spChg>
        <pc:spChg chg="del">
          <ac:chgData name="Richards, Kailyn" userId="6fb27861-b7e9-4b04-b597-a603514dc063" providerId="ADAL" clId="{75FADB00-AEEE-48A9-AF57-2FC9BD89035A}" dt="2024-11-14T17:20:46.885" v="44" actId="26606"/>
          <ac:spMkLst>
            <pc:docMk/>
            <pc:sldMk cId="317428659" sldId="314"/>
            <ac:spMk id="16" creationId="{BC710751-1520-D635-1765-918ACAC146D0}"/>
          </ac:spMkLst>
        </pc:spChg>
        <pc:spChg chg="add del mod">
          <ac:chgData name="Richards, Kailyn" userId="6fb27861-b7e9-4b04-b597-a603514dc063" providerId="ADAL" clId="{75FADB00-AEEE-48A9-AF57-2FC9BD89035A}" dt="2024-11-22T16:28:56.602" v="575" actId="26606"/>
          <ac:spMkLst>
            <pc:docMk/>
            <pc:sldMk cId="317428659" sldId="314"/>
            <ac:spMk id="21" creationId="{9063A6EA-99C3-2A7B-279B-A6B7F84AC55F}"/>
          </ac:spMkLst>
        </pc:spChg>
        <pc:spChg chg="add del mod">
          <ac:chgData name="Richards, Kailyn" userId="6fb27861-b7e9-4b04-b597-a603514dc063" providerId="ADAL" clId="{75FADB00-AEEE-48A9-AF57-2FC9BD89035A}" dt="2024-11-22T16:28:56.602" v="575" actId="26606"/>
          <ac:spMkLst>
            <pc:docMk/>
            <pc:sldMk cId="317428659" sldId="314"/>
            <ac:spMk id="23" creationId="{D927C077-7AA0-F50D-9AC1-AB7373860ABC}"/>
          </ac:spMkLst>
        </pc:spChg>
        <pc:spChg chg="add del mod">
          <ac:chgData name="Richards, Kailyn" userId="6fb27861-b7e9-4b04-b597-a603514dc063" providerId="ADAL" clId="{75FADB00-AEEE-48A9-AF57-2FC9BD89035A}" dt="2024-11-22T16:28:56.602" v="575" actId="26606"/>
          <ac:spMkLst>
            <pc:docMk/>
            <pc:sldMk cId="317428659" sldId="314"/>
            <ac:spMk id="25" creationId="{85DB9DFD-A45C-9DEF-753B-76ED6AF0BA62}"/>
          </ac:spMkLst>
        </pc:spChg>
        <pc:spChg chg="add del mod">
          <ac:chgData name="Richards, Kailyn" userId="6fb27861-b7e9-4b04-b597-a603514dc063" providerId="ADAL" clId="{75FADB00-AEEE-48A9-AF57-2FC9BD89035A}" dt="2024-11-22T16:28:56.602" v="575" actId="26606"/>
          <ac:spMkLst>
            <pc:docMk/>
            <pc:sldMk cId="317428659" sldId="314"/>
            <ac:spMk id="27" creationId="{536A6B7A-FDE9-8397-EDF6-A89B7392ED6B}"/>
          </ac:spMkLst>
        </pc:spChg>
        <pc:spChg chg="add mod">
          <ac:chgData name="Richards, Kailyn" userId="6fb27861-b7e9-4b04-b597-a603514dc063" providerId="ADAL" clId="{75FADB00-AEEE-48A9-AF57-2FC9BD89035A}" dt="2024-11-22T16:28:56.602" v="575" actId="26606"/>
          <ac:spMkLst>
            <pc:docMk/>
            <pc:sldMk cId="317428659" sldId="314"/>
            <ac:spMk id="32" creationId="{C4DCDD45-63B0-83AE-BB8C-1B8427883CC5}"/>
          </ac:spMkLst>
        </pc:spChg>
        <pc:spChg chg="add mod">
          <ac:chgData name="Richards, Kailyn" userId="6fb27861-b7e9-4b04-b597-a603514dc063" providerId="ADAL" clId="{75FADB00-AEEE-48A9-AF57-2FC9BD89035A}" dt="2024-11-22T16:28:56.602" v="575" actId="26606"/>
          <ac:spMkLst>
            <pc:docMk/>
            <pc:sldMk cId="317428659" sldId="314"/>
            <ac:spMk id="34" creationId="{522CC74A-57B4-ECC5-F3BF-A092F72991B5}"/>
          </ac:spMkLst>
        </pc:spChg>
        <pc:spChg chg="add mod">
          <ac:chgData name="Richards, Kailyn" userId="6fb27861-b7e9-4b04-b597-a603514dc063" providerId="ADAL" clId="{75FADB00-AEEE-48A9-AF57-2FC9BD89035A}" dt="2024-11-22T16:30:19.974" v="748" actId="20577"/>
          <ac:spMkLst>
            <pc:docMk/>
            <pc:sldMk cId="317428659" sldId="314"/>
            <ac:spMk id="36" creationId="{D708E540-B6D3-E0EF-B0C1-803C5D8B83A0}"/>
          </ac:spMkLst>
        </pc:spChg>
        <pc:spChg chg="add mod">
          <ac:chgData name="Richards, Kailyn" userId="6fb27861-b7e9-4b04-b597-a603514dc063" providerId="ADAL" clId="{75FADB00-AEEE-48A9-AF57-2FC9BD89035A}" dt="2024-11-22T16:28:56.602" v="575" actId="26606"/>
          <ac:spMkLst>
            <pc:docMk/>
            <pc:sldMk cId="317428659" sldId="314"/>
            <ac:spMk id="38" creationId="{B83C9DBB-E7A7-8234-F680-5360FFDBAFF3}"/>
          </ac:spMkLst>
        </pc:spChg>
        <pc:spChg chg="add mod">
          <ac:chgData name="Richards, Kailyn" userId="6fb27861-b7e9-4b04-b597-a603514dc063" providerId="ADAL" clId="{75FADB00-AEEE-48A9-AF57-2FC9BD89035A}" dt="2024-11-22T16:28:56.602" v="575" actId="26606"/>
          <ac:spMkLst>
            <pc:docMk/>
            <pc:sldMk cId="317428659" sldId="314"/>
            <ac:spMk id="40" creationId="{59D9791F-48EA-1F3F-6F77-6A41B24C68F5}"/>
          </ac:spMkLst>
        </pc:spChg>
      </pc:sldChg>
      <pc:sldChg chg="modSp add del mod">
        <pc:chgData name="Richards, Kailyn" userId="6fb27861-b7e9-4b04-b597-a603514dc063" providerId="ADAL" clId="{75FADB00-AEEE-48A9-AF57-2FC9BD89035A}" dt="2024-11-22T19:52:08.277" v="2164" actId="2696"/>
        <pc:sldMkLst>
          <pc:docMk/>
          <pc:sldMk cId="2933521782" sldId="315"/>
        </pc:sldMkLst>
        <pc:spChg chg="mod">
          <ac:chgData name="Richards, Kailyn" userId="6fb27861-b7e9-4b04-b597-a603514dc063" providerId="ADAL" clId="{75FADB00-AEEE-48A9-AF57-2FC9BD89035A}" dt="2024-11-22T16:19:01.388" v="338" actId="20577"/>
          <ac:spMkLst>
            <pc:docMk/>
            <pc:sldMk cId="2933521782" sldId="315"/>
            <ac:spMk id="13" creationId="{79175FFF-2B60-6649-B9D2-34BB45C15DCE}"/>
          </ac:spMkLst>
        </pc:spChg>
      </pc:sldChg>
      <pc:sldChg chg="modSp add mod ord">
        <pc:chgData name="Richards, Kailyn" userId="6fb27861-b7e9-4b04-b597-a603514dc063" providerId="ADAL" clId="{75FADB00-AEEE-48A9-AF57-2FC9BD89035A}" dt="2024-11-22T20:11:38.706" v="2588" actId="255"/>
        <pc:sldMkLst>
          <pc:docMk/>
          <pc:sldMk cId="2675633150" sldId="316"/>
        </pc:sldMkLst>
        <pc:spChg chg="mod">
          <ac:chgData name="Richards, Kailyn" userId="6fb27861-b7e9-4b04-b597-a603514dc063" providerId="ADAL" clId="{75FADB00-AEEE-48A9-AF57-2FC9BD89035A}" dt="2024-11-22T20:11:16.046" v="2543" actId="20577"/>
          <ac:spMkLst>
            <pc:docMk/>
            <pc:sldMk cId="2675633150" sldId="316"/>
            <ac:spMk id="2" creationId="{86A7A2C2-C811-7B3F-A8C2-6F4D3FF10D08}"/>
          </ac:spMkLst>
        </pc:spChg>
        <pc:spChg chg="mod">
          <ac:chgData name="Richards, Kailyn" userId="6fb27861-b7e9-4b04-b597-a603514dc063" providerId="ADAL" clId="{75FADB00-AEEE-48A9-AF57-2FC9BD89035A}" dt="2024-11-22T19:54:05.903" v="2230" actId="20577"/>
          <ac:spMkLst>
            <pc:docMk/>
            <pc:sldMk cId="2675633150" sldId="316"/>
            <ac:spMk id="12" creationId="{2976A071-2EF5-63E5-563C-9EF66D42D14B}"/>
          </ac:spMkLst>
        </pc:spChg>
        <pc:spChg chg="mod">
          <ac:chgData name="Richards, Kailyn" userId="6fb27861-b7e9-4b04-b597-a603514dc063" providerId="ADAL" clId="{75FADB00-AEEE-48A9-AF57-2FC9BD89035A}" dt="2024-11-22T20:11:38.706" v="2588" actId="255"/>
          <ac:spMkLst>
            <pc:docMk/>
            <pc:sldMk cId="2675633150" sldId="316"/>
            <ac:spMk id="13" creationId="{CDE5947C-4194-FB95-3FAE-009040006FFF}"/>
          </ac:spMkLst>
        </pc:spChg>
      </pc:sldChg>
      <pc:sldChg chg="addSp delSp modSp add mod ord">
        <pc:chgData name="Richards, Kailyn" userId="6fb27861-b7e9-4b04-b597-a603514dc063" providerId="ADAL" clId="{75FADB00-AEEE-48A9-AF57-2FC9BD89035A}" dt="2024-11-22T20:12:54.655" v="2640" actId="20577"/>
        <pc:sldMkLst>
          <pc:docMk/>
          <pc:sldMk cId="689177071" sldId="317"/>
        </pc:sldMkLst>
        <pc:spChg chg="add del mod">
          <ac:chgData name="Richards, Kailyn" userId="6fb27861-b7e9-4b04-b597-a603514dc063" providerId="ADAL" clId="{75FADB00-AEEE-48A9-AF57-2FC9BD89035A}" dt="2024-11-22T20:12:54.655" v="2640" actId="20577"/>
          <ac:spMkLst>
            <pc:docMk/>
            <pc:sldMk cId="689177071" sldId="317"/>
            <ac:spMk id="2" creationId="{AE3A6CBE-A310-C335-DBA5-005D2A22161E}"/>
          </ac:spMkLst>
        </pc:spChg>
        <pc:spChg chg="mod">
          <ac:chgData name="Richards, Kailyn" userId="6fb27861-b7e9-4b04-b597-a603514dc063" providerId="ADAL" clId="{75FADB00-AEEE-48A9-AF57-2FC9BD89035A}" dt="2024-11-22T19:54:09.952" v="2236" actId="20577"/>
          <ac:spMkLst>
            <pc:docMk/>
            <pc:sldMk cId="689177071" sldId="317"/>
            <ac:spMk id="12" creationId="{690FD1D1-9308-7306-C473-09EBC10C6567}"/>
          </ac:spMkLst>
        </pc:spChg>
        <pc:spChg chg="mod">
          <ac:chgData name="Richards, Kailyn" userId="6fb27861-b7e9-4b04-b597-a603514dc063" providerId="ADAL" clId="{75FADB00-AEEE-48A9-AF57-2FC9BD89035A}" dt="2024-11-22T19:28:14.423" v="1533" actId="255"/>
          <ac:spMkLst>
            <pc:docMk/>
            <pc:sldMk cId="689177071" sldId="317"/>
            <ac:spMk id="13" creationId="{8F99BA1F-D6B5-BB6D-49E8-67D849830930}"/>
          </ac:spMkLst>
        </pc:spChg>
      </pc:sldChg>
      <pc:sldChg chg="add ord">
        <pc:chgData name="Richards, Kailyn" userId="6fb27861-b7e9-4b04-b597-a603514dc063" providerId="ADAL" clId="{75FADB00-AEEE-48A9-AF57-2FC9BD89035A}" dt="2024-11-22T20:34:37.316" v="3121"/>
        <pc:sldMkLst>
          <pc:docMk/>
          <pc:sldMk cId="3082886993" sldId="318"/>
        </pc:sldMkLst>
      </pc:sldChg>
      <pc:sldChg chg="modSp add mod">
        <pc:chgData name="Richards, Kailyn" userId="6fb27861-b7e9-4b04-b597-a603514dc063" providerId="ADAL" clId="{75FADB00-AEEE-48A9-AF57-2FC9BD89035A}" dt="2024-11-22T20:33:44.618" v="3117" actId="1038"/>
        <pc:sldMkLst>
          <pc:docMk/>
          <pc:sldMk cId="1629744885" sldId="319"/>
        </pc:sldMkLst>
        <pc:spChg chg="mod">
          <ac:chgData name="Richards, Kailyn" userId="6fb27861-b7e9-4b04-b597-a603514dc063" providerId="ADAL" clId="{75FADB00-AEEE-48A9-AF57-2FC9BD89035A}" dt="2024-11-22T20:33:44.618" v="3117" actId="1038"/>
          <ac:spMkLst>
            <pc:docMk/>
            <pc:sldMk cId="1629744885" sldId="319"/>
            <ac:spMk id="2" creationId="{228EBDF0-82A7-ED72-3E6C-DE8A568E5A25}"/>
          </ac:spMkLst>
        </pc:spChg>
        <pc:spChg chg="mod">
          <ac:chgData name="Richards, Kailyn" userId="6fb27861-b7e9-4b04-b597-a603514dc063" providerId="ADAL" clId="{75FADB00-AEEE-48A9-AF57-2FC9BD89035A}" dt="2024-11-22T20:29:38.470" v="3060" actId="20577"/>
          <ac:spMkLst>
            <pc:docMk/>
            <pc:sldMk cId="1629744885" sldId="319"/>
            <ac:spMk id="12" creationId="{BA480C03-4C9A-227F-1DC3-D27A6176B0ED}"/>
          </ac:spMkLst>
        </pc:spChg>
        <pc:spChg chg="mod">
          <ac:chgData name="Richards, Kailyn" userId="6fb27861-b7e9-4b04-b597-a603514dc063" providerId="ADAL" clId="{75FADB00-AEEE-48A9-AF57-2FC9BD89035A}" dt="2024-11-22T20:32:56.334" v="3106" actId="27636"/>
          <ac:spMkLst>
            <pc:docMk/>
            <pc:sldMk cId="1629744885" sldId="319"/>
            <ac:spMk id="13" creationId="{C1A9EADD-DB86-E545-BEE3-262F4D6E5B1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w Cen MT" panose="020B0602020104020603" pitchFamily="34" charset="0"/>
            </a:endParaRPr>
          </a:p>
        </p:txBody>
      </p:sp>
      <p:sp>
        <p:nvSpPr>
          <p:cNvPr id="3" name="Date Placeholder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33E32-5603-440A-ACDD-7442C88C5FED}" type="datetimeFigureOut">
              <a:rPr lang="en-US" smtClean="0">
                <a:latin typeface="Tw Cen MT" panose="020B0602020104020603" pitchFamily="34" charset="0"/>
              </a:rPr>
              <a:t>11/22/2024</a:t>
            </a:fld>
            <a:endParaRPr lang="en-US" dirty="0">
              <a:latin typeface="Tw Cen MT" panose="020B0602020104020603" pitchFamily="34" charset="0"/>
            </a:endParaRPr>
          </a:p>
        </p:txBody>
      </p:sp>
      <p:sp>
        <p:nvSpPr>
          <p:cNvPr id="4" name="Footer Placeholder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1589-0F8A-400D-AEF4-57688446A2F5}" type="slidenum">
              <a:rPr lang="en-US" smtClean="0">
                <a:latin typeface="Tw Cen MT" panose="020B0602020104020603" pitchFamily="34" charset="0"/>
              </a:rPr>
              <a:t>‹#›</a:t>
            </a:fld>
            <a:endParaRPr lang="en-US" dirty="0">
              <a:latin typeface="Tw Cen MT" panose="020B0602020104020603"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AF4A386A-BFE4-4655-9801-CBB04655F27A}" type="datetimeFigureOut">
              <a:rPr lang="en-US" noProof="0" smtClean="0"/>
              <a:pPr/>
              <a:t>11/22/2024</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DAE5FABD-26C8-4F74-B1E3-45BC91BC9D7B}" type="slidenum">
              <a:rPr lang="en-US" noProof="0" smtClean="0"/>
              <a:pPr/>
              <a:t>‹#›</a:t>
            </a:fld>
            <a:endParaRPr lang="en-US" noProof="0" dirty="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a:t>
            </a:fld>
            <a:endParaRPr lang="en-US" noProof="0" dirty="0"/>
          </a:p>
        </p:txBody>
      </p:sp>
    </p:spTree>
    <p:extLst>
      <p:ext uri="{BB962C8B-B14F-4D97-AF65-F5344CB8AC3E}">
        <p14:creationId xmlns:p14="http://schemas.microsoft.com/office/powerpoint/2010/main" val="3147987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2</a:t>
            </a:fld>
            <a:endParaRPr lang="en-US" noProof="0" dirty="0"/>
          </a:p>
        </p:txBody>
      </p:sp>
    </p:spTree>
    <p:extLst>
      <p:ext uri="{BB962C8B-B14F-4D97-AF65-F5344CB8AC3E}">
        <p14:creationId xmlns:p14="http://schemas.microsoft.com/office/powerpoint/2010/main" val="74491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F312A4-66E3-3A71-9534-2F1D90CF220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25973D-8CE4-97F7-553E-6F69F3C308C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8C2A6F5-7E91-566C-52AF-790C2E2ACE0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4A09D33-D39B-7F08-7718-27874152AB02}"/>
              </a:ext>
            </a:extLst>
          </p:cNvPr>
          <p:cNvSpPr>
            <a:spLocks noGrp="1"/>
          </p:cNvSpPr>
          <p:nvPr>
            <p:ph type="sldNum" sz="quarter" idx="5"/>
          </p:nvPr>
        </p:nvSpPr>
        <p:spPr/>
        <p:txBody>
          <a:bodyPr/>
          <a:lstStyle/>
          <a:p>
            <a:fld id="{DAE5FABD-26C8-4F74-B1E3-45BC91BC9D7B}" type="slidenum">
              <a:rPr lang="en-US" noProof="0" smtClean="0"/>
              <a:pPr/>
              <a:t>3</a:t>
            </a:fld>
            <a:endParaRPr lang="en-US" noProof="0" dirty="0"/>
          </a:p>
        </p:txBody>
      </p:sp>
    </p:spTree>
    <p:extLst>
      <p:ext uri="{BB962C8B-B14F-4D97-AF65-F5344CB8AC3E}">
        <p14:creationId xmlns:p14="http://schemas.microsoft.com/office/powerpoint/2010/main" val="492740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4</a:t>
            </a:fld>
            <a:endParaRPr lang="en-US" noProof="0" dirty="0"/>
          </a:p>
        </p:txBody>
      </p:sp>
    </p:spTree>
    <p:extLst>
      <p:ext uri="{BB962C8B-B14F-4D97-AF65-F5344CB8AC3E}">
        <p14:creationId xmlns:p14="http://schemas.microsoft.com/office/powerpoint/2010/main" val="3524746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5</a:t>
            </a:fld>
            <a:endParaRPr lang="en-US" noProof="0" dirty="0"/>
          </a:p>
        </p:txBody>
      </p:sp>
    </p:spTree>
    <p:extLst>
      <p:ext uri="{BB962C8B-B14F-4D97-AF65-F5344CB8AC3E}">
        <p14:creationId xmlns:p14="http://schemas.microsoft.com/office/powerpoint/2010/main" val="1935294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268BB7-C938-4415-A79E-4B0DF77121D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8C079A-B41B-E137-79E2-558397B0F1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F363D7-0102-2BEE-A2B8-7B8058DCF59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4B890B7-8E22-B511-2FB4-700DCD0AF685}"/>
              </a:ext>
            </a:extLst>
          </p:cNvPr>
          <p:cNvSpPr>
            <a:spLocks noGrp="1"/>
          </p:cNvSpPr>
          <p:nvPr>
            <p:ph type="sldNum" sz="quarter" idx="5"/>
          </p:nvPr>
        </p:nvSpPr>
        <p:spPr/>
        <p:txBody>
          <a:bodyPr/>
          <a:lstStyle/>
          <a:p>
            <a:fld id="{DAE5FABD-26C8-4F74-B1E3-45BC91BC9D7B}" type="slidenum">
              <a:rPr lang="en-US" noProof="0" smtClean="0"/>
              <a:pPr/>
              <a:t>6</a:t>
            </a:fld>
            <a:endParaRPr lang="en-US" noProof="0" dirty="0"/>
          </a:p>
        </p:txBody>
      </p:sp>
    </p:spTree>
    <p:extLst>
      <p:ext uri="{BB962C8B-B14F-4D97-AF65-F5344CB8AC3E}">
        <p14:creationId xmlns:p14="http://schemas.microsoft.com/office/powerpoint/2010/main" val="2168249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3EE661-13BB-068D-CACA-36A270F86F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0D67B16-C2FE-8AAE-3056-4E813C022F9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B55702A-F8F8-6CCA-930E-4ECCB2ADA39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64D03FD-8484-7906-B32C-BD6DFC8476D6}"/>
              </a:ext>
            </a:extLst>
          </p:cNvPr>
          <p:cNvSpPr>
            <a:spLocks noGrp="1"/>
          </p:cNvSpPr>
          <p:nvPr>
            <p:ph type="sldNum" sz="quarter" idx="5"/>
          </p:nvPr>
        </p:nvSpPr>
        <p:spPr/>
        <p:txBody>
          <a:bodyPr/>
          <a:lstStyle/>
          <a:p>
            <a:fld id="{DAE5FABD-26C8-4F74-B1E3-45BC91BC9D7B}" type="slidenum">
              <a:rPr lang="en-US" noProof="0" smtClean="0"/>
              <a:pPr/>
              <a:t>7</a:t>
            </a:fld>
            <a:endParaRPr lang="en-US" noProof="0" dirty="0"/>
          </a:p>
        </p:txBody>
      </p:sp>
    </p:spTree>
    <p:extLst>
      <p:ext uri="{BB962C8B-B14F-4D97-AF65-F5344CB8AC3E}">
        <p14:creationId xmlns:p14="http://schemas.microsoft.com/office/powerpoint/2010/main" val="711828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A92A12-1079-2B50-5F86-C396EC0629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474F548-E5F8-C5D9-400E-56E384203C4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224E1E3-A299-1A8F-D303-E405B87A9B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512F85-E740-B6ED-7192-69EE0550899B}"/>
              </a:ext>
            </a:extLst>
          </p:cNvPr>
          <p:cNvSpPr>
            <a:spLocks noGrp="1"/>
          </p:cNvSpPr>
          <p:nvPr>
            <p:ph type="sldNum" sz="quarter" idx="5"/>
          </p:nvPr>
        </p:nvSpPr>
        <p:spPr/>
        <p:txBody>
          <a:bodyPr/>
          <a:lstStyle/>
          <a:p>
            <a:fld id="{DAE5FABD-26C8-4F74-B1E3-45BC91BC9D7B}" type="slidenum">
              <a:rPr lang="en-US" noProof="0" smtClean="0"/>
              <a:pPr/>
              <a:t>8</a:t>
            </a:fld>
            <a:endParaRPr lang="en-US" noProof="0" dirty="0"/>
          </a:p>
        </p:txBody>
      </p:sp>
    </p:spTree>
    <p:extLst>
      <p:ext uri="{BB962C8B-B14F-4D97-AF65-F5344CB8AC3E}">
        <p14:creationId xmlns:p14="http://schemas.microsoft.com/office/powerpoint/2010/main" val="2727401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F8938E-1FC7-2957-D4BE-49FF01E4D79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EFBF4A-B983-2375-7F79-E6694312C78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D5C883E-0AF6-001C-63AD-5919B97BC7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2780B79-9A8D-0E84-F9D6-F86B814CA35B}"/>
              </a:ext>
            </a:extLst>
          </p:cNvPr>
          <p:cNvSpPr>
            <a:spLocks noGrp="1"/>
          </p:cNvSpPr>
          <p:nvPr>
            <p:ph type="sldNum" sz="quarter" idx="5"/>
          </p:nvPr>
        </p:nvSpPr>
        <p:spPr/>
        <p:txBody>
          <a:bodyPr/>
          <a:lstStyle/>
          <a:p>
            <a:fld id="{DAE5FABD-26C8-4F74-B1E3-45BC91BC9D7B}" type="slidenum">
              <a:rPr lang="en-US" noProof="0" smtClean="0"/>
              <a:pPr/>
              <a:t>9</a:t>
            </a:fld>
            <a:endParaRPr lang="en-US" noProof="0" dirty="0"/>
          </a:p>
        </p:txBody>
      </p:sp>
    </p:spTree>
    <p:extLst>
      <p:ext uri="{BB962C8B-B14F-4D97-AF65-F5344CB8AC3E}">
        <p14:creationId xmlns:p14="http://schemas.microsoft.com/office/powerpoint/2010/main" val="3205000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262540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21552918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_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69542597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_sea gree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71488657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Oran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149718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_Pink">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323754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_Light 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1176658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_Gre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8536208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_Blue_Triangle patch 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5BCA9F-FC20-461D-9118-7EC2AC28D050}"/>
              </a:ext>
              <a:ext uri="{C183D7F6-B498-43B3-948B-1728B52AA6E4}">
                <adec:decorative xmlns:adec="http://schemas.microsoft.com/office/drawing/2017/decorative" val="1"/>
              </a:ext>
            </a:extLst>
          </p:cNvPr>
          <p:cNvSpPr/>
          <p:nvPr userDrawn="1"/>
        </p:nvSpPr>
        <p:spPr>
          <a:xfrm>
            <a:off x="3175958" y="0"/>
            <a:ext cx="9016043" cy="6858000"/>
          </a:xfrm>
          <a:custGeom>
            <a:avLst/>
            <a:gdLst>
              <a:gd name="connsiteX0" fmla="*/ 5153328 w 9016043"/>
              <a:gd name="connsiteY0" fmla="*/ 0 h 6858000"/>
              <a:gd name="connsiteX1" fmla="*/ 9016043 w 9016043"/>
              <a:gd name="connsiteY1" fmla="*/ 0 h 6858000"/>
              <a:gd name="connsiteX2" fmla="*/ 9016043 w 9016043"/>
              <a:gd name="connsiteY2" fmla="*/ 6858000 h 6858000"/>
              <a:gd name="connsiteX3" fmla="*/ 0 w 9016043"/>
              <a:gd name="connsiteY3" fmla="*/ 6858000 h 6858000"/>
              <a:gd name="connsiteX4" fmla="*/ 5153328 w 9016043"/>
              <a:gd name="connsiteY4" fmla="*/ 6818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16043" h="6858000">
                <a:moveTo>
                  <a:pt x="5153328" y="0"/>
                </a:moveTo>
                <a:lnTo>
                  <a:pt x="9016043" y="0"/>
                </a:lnTo>
                <a:lnTo>
                  <a:pt x="9016043" y="6858000"/>
                </a:lnTo>
                <a:lnTo>
                  <a:pt x="0" y="6858000"/>
                </a:lnTo>
                <a:lnTo>
                  <a:pt x="5153328" y="68183"/>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70409251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8F869F17-9BF3-4974-956D-0CBCD60BA35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14213777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A654DBB0-1027-4E5D-B635-00F2F173A24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33771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139208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whit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334001" y="112976"/>
            <a:ext cx="6858000" cy="6745024"/>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Text Placeholder 16">
            <a:extLst>
              <a:ext uri="{FF2B5EF4-FFF2-40B4-BE49-F238E27FC236}">
                <a16:creationId xmlns:a16="http://schemas.microsoft.com/office/drawing/2014/main" id="{E59725C5-1168-4A5F-B420-8E0562019687}"/>
              </a:ext>
            </a:extLst>
          </p:cNvPr>
          <p:cNvSpPr>
            <a:spLocks noGrp="1"/>
          </p:cNvSpPr>
          <p:nvPr>
            <p:ph type="body" sz="quarter" idx="19" hasCustomPrompt="1"/>
          </p:nvPr>
        </p:nvSpPr>
        <p:spPr>
          <a:xfrm rot="5400000">
            <a:off x="5238089" y="208890"/>
            <a:ext cx="6745024" cy="6553200"/>
          </a:xfrm>
          <a:gradFill flip="none" rotWithShape="1">
            <a:gsLst>
              <a:gs pos="0">
                <a:schemeClr val="bg1"/>
              </a:gs>
              <a:gs pos="82000">
                <a:schemeClr val="bg1">
                  <a:alpha val="0"/>
                </a:schemeClr>
              </a:gs>
            </a:gsLst>
            <a:lin ang="16200000" scaled="1"/>
            <a:tileRect/>
          </a:gradFill>
          <a:effectLst/>
        </p:spPr>
        <p:txBody>
          <a:bodyPr/>
          <a:lstStyle>
            <a:lvl1pPr marL="0" indent="0">
              <a:buNone/>
              <a:defRPr>
                <a:solidFill>
                  <a:schemeClr val="tx1">
                    <a:alpha val="0"/>
                  </a:schemeClr>
                </a:solidFill>
              </a:defRPr>
            </a:lvl1pPr>
          </a:lstStyle>
          <a:p>
            <a:pPr lvl="0"/>
            <a:r>
              <a:rPr lang="en-US" noProof="0"/>
              <a:t>I</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6" name="Slide Number Placeholder 5">
            <a:extLst>
              <a:ext uri="{FF2B5EF4-FFF2-40B4-BE49-F238E27FC236}">
                <a16:creationId xmlns:a16="http://schemas.microsoft.com/office/drawing/2014/main" id="{7532AFA8-ADE4-4C3E-AF0A-235C724999F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477211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guide id="3" pos="43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Content and half horizontal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11094718" cy="1757126"/>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709677"/>
            <a:ext cx="11094717" cy="1500876"/>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4232B29A-2701-4A73-83CF-09E0AB1B2DD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946410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Content and half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5775959" cy="3543552"/>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6553200" y="2667001"/>
            <a:ext cx="5090157" cy="3543552"/>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6A52166E-5DA9-4AA1-9355-E8DBFDD90AE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9640959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 Image Title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617492"/>
            <a:ext cx="9890759"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Slide Number Placeholder 5">
            <a:extLst>
              <a:ext uri="{FF2B5EF4-FFF2-40B4-BE49-F238E27FC236}">
                <a16:creationId xmlns:a16="http://schemas.microsoft.com/office/drawing/2014/main" id="{E9FF8476-DF8C-4276-8CF6-44BC91B88C2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27005339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11099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p:nvPr>
        </p:nvSpPr>
        <p:spPr>
          <a:xfrm>
            <a:off x="6446520"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a:extLst>
              <a:ext uri="{FF2B5EF4-FFF2-40B4-BE49-F238E27FC236}">
                <a16:creationId xmlns:a16="http://schemas.microsoft.com/office/drawing/2014/main" id="{FC5AD12C-F7F6-431D-ABA4-F7E37CACEA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900304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1721698" y="3735622"/>
            <a:ext cx="5013960" cy="2408917"/>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Text Placeholder 16">
            <a:extLst>
              <a:ext uri="{FF2B5EF4-FFF2-40B4-BE49-F238E27FC236}">
                <a16:creationId xmlns:a16="http://schemas.microsoft.com/office/drawing/2014/main" id="{38376498-C218-4EDB-8416-A59802EF2018}"/>
              </a:ext>
              <a:ext uri="{C183D7F6-B498-43B3-948B-1728B52AA6E4}">
                <adec:decorative xmlns:adec="http://schemas.microsoft.com/office/drawing/2017/decorative" val="1"/>
              </a:ext>
            </a:extLst>
          </p:cNvPr>
          <p:cNvSpPr>
            <a:spLocks noGrp="1"/>
          </p:cNvSpPr>
          <p:nvPr>
            <p:ph type="body" sz="quarter" idx="20" hasCustomPrompt="1"/>
          </p:nvPr>
        </p:nvSpPr>
        <p:spPr>
          <a:xfrm>
            <a:off x="7239000" y="1981199"/>
            <a:ext cx="4389542" cy="4163339"/>
          </a:xfrm>
          <a:solidFill>
            <a:schemeClr val="bg1"/>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hasCustomPrompt="1"/>
          </p:nvPr>
        </p:nvSpPr>
        <p:spPr>
          <a:xfrm>
            <a:off x="7589520" y="2286000"/>
            <a:ext cx="3688080" cy="3581400"/>
          </a:xfrm>
        </p:spPr>
        <p:txBody>
          <a:bodyPr lIns="91440" rIns="91440">
            <a:normAutofit/>
          </a:bodyPr>
          <a:lstStyle>
            <a:lvl1pPr marL="0" indent="0">
              <a:lnSpc>
                <a:spcPct val="100000"/>
              </a:lnSpc>
              <a:spcBef>
                <a:spcPts val="0"/>
              </a:spcBef>
              <a:spcAft>
                <a:spcPts val="0"/>
              </a:spcAft>
              <a:buNone/>
              <a:defRPr sz="3200">
                <a:solidFill>
                  <a:schemeClr val="accent2"/>
                </a:solidFill>
              </a:defRPr>
            </a:lvl1pPr>
            <a:lvl2pPr>
              <a:defRPr sz="1600"/>
            </a:lvl2pPr>
            <a:lvl3pPr>
              <a:defRPr sz="1400"/>
            </a:lvl3pPr>
            <a:lvl4pPr>
              <a:defRPr sz="1200"/>
            </a:lvl4pPr>
            <a:lvl5pPr>
              <a:defRPr sz="1200"/>
            </a:lvl5pPr>
          </a:lstStyle>
          <a:p>
            <a:pPr lvl="0"/>
            <a:r>
              <a:rPr lang="en-US" noProof="0"/>
              <a:t>Important Content</a:t>
            </a:r>
          </a:p>
        </p:txBody>
      </p:sp>
      <p:sp>
        <p:nvSpPr>
          <p:cNvPr id="8" name="Picture Placeholder 7">
            <a:extLst>
              <a:ext uri="{FF2B5EF4-FFF2-40B4-BE49-F238E27FC236}">
                <a16:creationId xmlns:a16="http://schemas.microsoft.com/office/drawing/2014/main" id="{1EC81B64-070E-43F3-BCB5-833AB965D638}"/>
              </a:ext>
              <a:ext uri="{C183D7F6-B498-43B3-948B-1728B52AA6E4}">
                <adec:decorative xmlns:adec="http://schemas.microsoft.com/office/drawing/2017/decorative" val="1"/>
              </a:ext>
            </a:extLst>
          </p:cNvPr>
          <p:cNvSpPr>
            <a:spLocks noGrp="1"/>
          </p:cNvSpPr>
          <p:nvPr>
            <p:ph type="pic" sz="quarter" idx="21" hasCustomPrompt="1"/>
          </p:nvPr>
        </p:nvSpPr>
        <p:spPr>
          <a:xfrm>
            <a:off x="548944" y="3717925"/>
            <a:ext cx="914400" cy="930275"/>
          </a:xfrm>
        </p:spPr>
        <p:txBody>
          <a:bodyPr anchor="ctr"/>
          <a:lstStyle>
            <a:lvl1pPr marL="0" indent="0" algn="ctr">
              <a:buNone/>
              <a:defRPr/>
            </a:lvl1pPr>
          </a:lstStyle>
          <a:p>
            <a:r>
              <a:rPr lang="en-US" noProof="0" dirty="0"/>
              <a:t>Icon</a:t>
            </a:r>
          </a:p>
        </p:txBody>
      </p:sp>
      <p:sp>
        <p:nvSpPr>
          <p:cNvPr id="15" name="Slide Number Placeholder 5">
            <a:extLst>
              <a:ext uri="{FF2B5EF4-FFF2-40B4-BE49-F238E27FC236}">
                <a16:creationId xmlns:a16="http://schemas.microsoft.com/office/drawing/2014/main" id="{8D5893EC-1256-429B-9581-379342C2368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6664319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Image Multiple images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7315200" y="4176259"/>
            <a:ext cx="4343400" cy="1968280"/>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4" name="Picture Placeholder 8">
            <a:extLst>
              <a:ext uri="{FF2B5EF4-FFF2-40B4-BE49-F238E27FC236}">
                <a16:creationId xmlns:a16="http://schemas.microsoft.com/office/drawing/2014/main" id="{96DE17A8-F4B7-4571-A6E8-FD28BA425B19}"/>
              </a:ext>
              <a:ext uri="{C183D7F6-B498-43B3-948B-1728B52AA6E4}">
                <adec:decorative xmlns:adec="http://schemas.microsoft.com/office/drawing/2017/decorative" val="1"/>
              </a:ext>
            </a:extLst>
          </p:cNvPr>
          <p:cNvSpPr>
            <a:spLocks noGrp="1"/>
          </p:cNvSpPr>
          <p:nvPr>
            <p:ph type="pic" sz="quarter" idx="19" hasCustomPrompt="1"/>
          </p:nvPr>
        </p:nvSpPr>
        <p:spPr>
          <a:xfrm>
            <a:off x="542834" y="1066801"/>
            <a:ext cx="3505199" cy="50777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5" name="Picture Placeholder 8">
            <a:extLst>
              <a:ext uri="{FF2B5EF4-FFF2-40B4-BE49-F238E27FC236}">
                <a16:creationId xmlns:a16="http://schemas.microsoft.com/office/drawing/2014/main" id="{9D9A0502-98A2-467D-BE1C-CE8391C73BF4}"/>
              </a:ext>
              <a:ext uri="{C183D7F6-B498-43B3-948B-1728B52AA6E4}">
                <adec:decorative xmlns:adec="http://schemas.microsoft.com/office/drawing/2017/decorative" val="1"/>
              </a:ext>
            </a:extLst>
          </p:cNvPr>
          <p:cNvSpPr>
            <a:spLocks noGrp="1"/>
          </p:cNvSpPr>
          <p:nvPr>
            <p:ph type="pic" sz="quarter" idx="20" hasCustomPrompt="1"/>
          </p:nvPr>
        </p:nvSpPr>
        <p:spPr>
          <a:xfrm>
            <a:off x="4191000" y="4343400"/>
            <a:ext cx="2743200" cy="18011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6" name="Picture Placeholder 8">
            <a:extLst>
              <a:ext uri="{FF2B5EF4-FFF2-40B4-BE49-F238E27FC236}">
                <a16:creationId xmlns:a16="http://schemas.microsoft.com/office/drawing/2014/main" id="{8298DB4E-3B92-4CA4-852A-9F647E7219A4}"/>
              </a:ext>
              <a:ext uri="{C183D7F6-B498-43B3-948B-1728B52AA6E4}">
                <adec:decorative xmlns:adec="http://schemas.microsoft.com/office/drawing/2017/decorative" val="1"/>
              </a:ext>
            </a:extLst>
          </p:cNvPr>
          <p:cNvSpPr>
            <a:spLocks noGrp="1"/>
          </p:cNvSpPr>
          <p:nvPr>
            <p:ph type="pic" sz="quarter" idx="21" hasCustomPrompt="1"/>
          </p:nvPr>
        </p:nvSpPr>
        <p:spPr>
          <a:xfrm>
            <a:off x="4191000" y="1066801"/>
            <a:ext cx="2743200" cy="3126023"/>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2E528B4D-15E8-4161-96F7-75D0217AD20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26942956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with Top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6745024"/>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Slide Number Placeholder 5">
            <a:extLst>
              <a:ext uri="{FF2B5EF4-FFF2-40B4-BE49-F238E27FC236}">
                <a16:creationId xmlns:a16="http://schemas.microsoft.com/office/drawing/2014/main" id="{7C67066A-9B9E-468B-97C6-94BF615FA94E}"/>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A82AF7E6-6C19-4A41-BFA5-44C4F2A371E9}"/>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3111247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7" name="Slide Number Placeholder 5">
            <a:extLst>
              <a:ext uri="{FF2B5EF4-FFF2-40B4-BE49-F238E27FC236}">
                <a16:creationId xmlns:a16="http://schemas.microsoft.com/office/drawing/2014/main" id="{9FC59837-0A86-4467-BB38-E2AC882F31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78857779-E765-4EC2-825C-B8E41285A0C7}"/>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10046070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7261801" y="1189969"/>
            <a:ext cx="4389542" cy="4677431"/>
          </a:xfrm>
          <a:solidFill>
            <a:schemeClr val="bg1">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7612321" y="1494770"/>
            <a:ext cx="3688080" cy="3915430"/>
          </a:xfrm>
        </p:spPr>
        <p:txBody>
          <a:bodyPr lIns="91440" rIns="91440">
            <a:normAutofit/>
          </a:bodyPr>
          <a:lstStyle>
            <a:lvl1pPr marL="0" indent="0">
              <a:lnSpc>
                <a:spcPct val="100000"/>
              </a:lnSpc>
              <a:spcBef>
                <a:spcPts val="0"/>
              </a:spcBef>
              <a:spcAft>
                <a:spcPts val="0"/>
              </a:spcAft>
              <a:buNone/>
              <a:defRPr sz="3200"/>
            </a:lvl1pPr>
            <a:lvl2pPr>
              <a:defRPr sz="1600"/>
            </a:lvl2pPr>
            <a:lvl3pPr>
              <a:defRPr sz="1400"/>
            </a:lvl3pPr>
            <a:lvl4pPr>
              <a:defRPr sz="1200"/>
            </a:lvl4pPr>
            <a:lvl5pPr>
              <a:defRPr sz="1200"/>
            </a:lvl5pPr>
          </a:lstStyle>
          <a:p>
            <a:pPr lvl="0"/>
            <a:r>
              <a:rPr lang="en-US" dirty="0"/>
              <a:t>Important Content</a:t>
            </a:r>
            <a:endParaRPr lang="en-GB" dirty="0"/>
          </a:p>
        </p:txBody>
      </p:sp>
      <p:sp>
        <p:nvSpPr>
          <p:cNvPr id="10" name="Slide Number Placeholder 5">
            <a:extLst>
              <a:ext uri="{FF2B5EF4-FFF2-40B4-BE49-F238E27FC236}">
                <a16:creationId xmlns:a16="http://schemas.microsoft.com/office/drawing/2014/main" id="{5AE16EF6-8987-4193-B346-1BEA14401C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5E2D4840-4EB5-4438-9A16-D0006A68A19E}"/>
              </a:ext>
            </a:extLst>
          </p:cNvPr>
          <p:cNvSpPr>
            <a:spLocks noGrp="1"/>
          </p:cNvSpPr>
          <p:nvPr>
            <p:ph type="title"/>
          </p:nvPr>
        </p:nvSpPr>
        <p:spPr>
          <a:xfrm>
            <a:off x="548640" y="548640"/>
            <a:ext cx="11106150" cy="641329"/>
          </a:xfrm>
        </p:spPr>
        <p:txBody>
          <a:bodyPr/>
          <a:lstStyle/>
          <a:p>
            <a:r>
              <a:rPr lang="en-US"/>
              <a:t>Click to edit Master title style</a:t>
            </a:r>
          </a:p>
        </p:txBody>
      </p:sp>
    </p:spTree>
    <p:extLst>
      <p:ext uri="{BB962C8B-B14F-4D97-AF65-F5344CB8AC3E}">
        <p14:creationId xmlns:p14="http://schemas.microsoft.com/office/powerpoint/2010/main" val="169147065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1" name="Text Placeholder 16">
            <a:extLst>
              <a:ext uri="{FF2B5EF4-FFF2-40B4-BE49-F238E27FC236}">
                <a16:creationId xmlns:a16="http://schemas.microsoft.com/office/drawing/2014/main" id="{50D09E5B-B146-4D08-82EC-846DD89B0B87}"/>
              </a:ext>
              <a:ext uri="{C183D7F6-B498-43B3-948B-1728B52AA6E4}">
                <adec:decorative xmlns:adec="http://schemas.microsoft.com/office/drawing/2017/decorative" val="1"/>
              </a:ext>
            </a:extLst>
          </p:cNvPr>
          <p:cNvSpPr>
            <a:spLocks noGrp="1"/>
          </p:cNvSpPr>
          <p:nvPr>
            <p:ph type="body" sz="quarter" idx="16" hasCustomPrompt="1"/>
          </p:nvPr>
        </p:nvSpPr>
        <p:spPr>
          <a:xfrm>
            <a:off x="660462" y="0"/>
            <a:ext cx="9931338" cy="6823040"/>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2" name="Text Placeholder 16">
            <a:extLst>
              <a:ext uri="{FF2B5EF4-FFF2-40B4-BE49-F238E27FC236}">
                <a16:creationId xmlns:a16="http://schemas.microsoft.com/office/drawing/2014/main" id="{88940597-2E9A-4141-B2D0-C488487F11D7}"/>
              </a:ext>
              <a:ext uri="{C183D7F6-B498-43B3-948B-1728B52AA6E4}">
                <adec:decorative xmlns:adec="http://schemas.microsoft.com/office/drawing/2017/decorative" val="1"/>
              </a:ext>
            </a:extLst>
          </p:cNvPr>
          <p:cNvSpPr>
            <a:spLocks noGrp="1"/>
          </p:cNvSpPr>
          <p:nvPr>
            <p:ph type="body" sz="quarter" idx="17" hasCustomPrompt="1"/>
          </p:nvPr>
        </p:nvSpPr>
        <p:spPr>
          <a:xfrm>
            <a:off x="533400" y="0"/>
            <a:ext cx="50863"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990600" y="609600"/>
            <a:ext cx="7429500" cy="56388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95400" y="1905000"/>
            <a:ext cx="5864382" cy="22752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1295400" y="4297679"/>
            <a:ext cx="407258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3" name="Text Placeholder 16">
            <a:extLst>
              <a:ext uri="{FF2B5EF4-FFF2-40B4-BE49-F238E27FC236}">
                <a16:creationId xmlns:a16="http://schemas.microsoft.com/office/drawing/2014/main" id="{EA44EEDB-C599-41AA-9D84-D53811C28804}"/>
              </a:ext>
              <a:ext uri="{C183D7F6-B498-43B3-948B-1728B52AA6E4}">
                <adec:decorative xmlns:adec="http://schemas.microsoft.com/office/drawing/2017/decorative" val="1"/>
              </a:ext>
            </a:extLst>
          </p:cNvPr>
          <p:cNvSpPr>
            <a:spLocks noGrp="1"/>
          </p:cNvSpPr>
          <p:nvPr>
            <p:ph type="body" sz="quarter" idx="18" hasCustomPrompt="1"/>
          </p:nvPr>
        </p:nvSpPr>
        <p:spPr>
          <a:xfrm>
            <a:off x="450896"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4" name="Text Placeholder 16">
            <a:extLst>
              <a:ext uri="{FF2B5EF4-FFF2-40B4-BE49-F238E27FC236}">
                <a16:creationId xmlns:a16="http://schemas.microsoft.com/office/drawing/2014/main" id="{FE574478-76DE-4613-8FBD-36B353081849}"/>
              </a:ext>
              <a:ext uri="{C183D7F6-B498-43B3-948B-1728B52AA6E4}">
                <adec:decorative xmlns:adec="http://schemas.microsoft.com/office/drawing/2017/decorative" val="1"/>
              </a:ext>
            </a:extLst>
          </p:cNvPr>
          <p:cNvSpPr>
            <a:spLocks noGrp="1"/>
          </p:cNvSpPr>
          <p:nvPr>
            <p:ph type="body" sz="quarter" idx="19" hasCustomPrompt="1"/>
          </p:nvPr>
        </p:nvSpPr>
        <p:spPr>
          <a:xfrm>
            <a:off x="368391"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Tree>
    <p:extLst>
      <p:ext uri="{BB962C8B-B14F-4D97-AF65-F5344CB8AC3E}">
        <p14:creationId xmlns:p14="http://schemas.microsoft.com/office/powerpoint/2010/main" val="3695653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552269" y="1189969"/>
            <a:ext cx="4389542" cy="4677431"/>
          </a:xfrm>
          <a:solidFill>
            <a:schemeClr val="accent2">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902789" y="1494770"/>
            <a:ext cx="3688080" cy="3915430"/>
          </a:xfrm>
        </p:spPr>
        <p:txBody>
          <a:bodyPr lIns="91440" rIns="91440">
            <a:normAutofit/>
          </a:bodyPr>
          <a:lstStyle>
            <a:lvl1pPr marL="0" indent="0">
              <a:lnSpc>
                <a:spcPct val="100000"/>
              </a:lnSpc>
              <a:spcBef>
                <a:spcPts val="0"/>
              </a:spcBef>
              <a:spcAft>
                <a:spcPts val="0"/>
              </a:spcAft>
              <a:buNone/>
              <a:defRPr sz="3200">
                <a:solidFill>
                  <a:schemeClr val="bg1"/>
                </a:solidFill>
              </a:defRPr>
            </a:lvl1pPr>
            <a:lvl2pPr>
              <a:defRPr sz="1600"/>
            </a:lvl2pPr>
            <a:lvl3pPr>
              <a:defRPr sz="1400"/>
            </a:lvl3pPr>
            <a:lvl4pPr>
              <a:defRPr sz="1200"/>
            </a:lvl4pPr>
            <a:lvl5pPr>
              <a:defRPr sz="1200"/>
            </a:lvl5pPr>
          </a:lstStyle>
          <a:p>
            <a:pPr lvl="0"/>
            <a:r>
              <a:rPr lang="en-US" noProof="0"/>
              <a:t>Important Content</a:t>
            </a:r>
          </a:p>
        </p:txBody>
      </p:sp>
      <p:sp>
        <p:nvSpPr>
          <p:cNvPr id="10" name="Slide Number Placeholder 5">
            <a:extLst>
              <a:ext uri="{FF2B5EF4-FFF2-40B4-BE49-F238E27FC236}">
                <a16:creationId xmlns:a16="http://schemas.microsoft.com/office/drawing/2014/main" id="{1AC89BA5-7D71-4838-92DC-A9DD44EC0557}"/>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75614DBA-0879-4C83-B4B4-EECB085A204E}"/>
              </a:ext>
            </a:extLst>
          </p:cNvPr>
          <p:cNvSpPr>
            <a:spLocks noGrp="1"/>
          </p:cNvSpPr>
          <p:nvPr>
            <p:ph type="title"/>
          </p:nvPr>
        </p:nvSpPr>
        <p:spPr>
          <a:xfrm>
            <a:off x="548640" y="548640"/>
            <a:ext cx="11106150" cy="441960"/>
          </a:xfrm>
        </p:spPr>
        <p:txBody>
          <a:bodyPr/>
          <a:lstStyle/>
          <a:p>
            <a:r>
              <a:rPr lang="en-US"/>
              <a:t>Click to edit Master title style</a:t>
            </a:r>
          </a:p>
        </p:txBody>
      </p:sp>
    </p:spTree>
    <p:extLst>
      <p:ext uri="{BB962C8B-B14F-4D97-AF65-F5344CB8AC3E}">
        <p14:creationId xmlns:p14="http://schemas.microsoft.com/office/powerpoint/2010/main" val="121976815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5090157" cy="424732"/>
          </a:xfrm>
          <a:noFill/>
        </p:spPr>
        <p:txBody>
          <a:bodyPr wrap="square" lIns="91440" rIns="91440">
            <a:sp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6527803"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6527803" y="3429000"/>
            <a:ext cx="5090157" cy="424732"/>
          </a:xfrm>
          <a:noFill/>
        </p:spPr>
        <p:txBody>
          <a:bodyPr wrap="square" lIns="91440" rIns="91440">
            <a:spAutoFit/>
          </a:bodyPr>
          <a:lstStyle>
            <a:lvl1pPr marL="0" indent="0">
              <a:buNone/>
              <a:defRPr sz="2400" b="1">
                <a:solidFill>
                  <a:schemeClr val="accent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6527803" y="2423061"/>
            <a:ext cx="711197" cy="723544"/>
          </a:xfrm>
        </p:spPr>
        <p:txBody>
          <a:bodyPr anchor="ctr"/>
          <a:lstStyle>
            <a:lvl1pPr marL="0" indent="0" algn="ctr">
              <a:buNone/>
              <a:defRPr/>
            </a:lvl1pPr>
          </a:lstStyle>
          <a:p>
            <a:r>
              <a:rPr lang="en-US" noProof="0" dirty="0"/>
              <a:t>Icon</a:t>
            </a:r>
          </a:p>
        </p:txBody>
      </p:sp>
      <p:sp>
        <p:nvSpPr>
          <p:cNvPr id="17" name="Slide Number Placeholder 5">
            <a:extLst>
              <a:ext uri="{FF2B5EF4-FFF2-40B4-BE49-F238E27FC236}">
                <a16:creationId xmlns:a16="http://schemas.microsoft.com/office/drawing/2014/main" id="{C94646A1-59D8-49D7-B0E1-B7771AB22D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980668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435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4358640" y="3429000"/>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4358640" y="2423061"/>
            <a:ext cx="711197" cy="723544"/>
          </a:xfrm>
        </p:spPr>
        <p:txBody>
          <a:bodyPr anchor="ctr"/>
          <a:lstStyle>
            <a:lvl1pPr marL="0" indent="0" algn="ctr">
              <a:buNone/>
              <a:defRPr/>
            </a:lvl1pPr>
          </a:lstStyle>
          <a:p>
            <a:r>
              <a:rPr lang="en-US" noProof="0" dirty="0"/>
              <a:t>Icon</a:t>
            </a:r>
          </a:p>
        </p:txBody>
      </p:sp>
      <p:sp>
        <p:nvSpPr>
          <p:cNvPr id="16" name="Content Placeholder 6">
            <a:extLst>
              <a:ext uri="{FF2B5EF4-FFF2-40B4-BE49-F238E27FC236}">
                <a16:creationId xmlns:a16="http://schemas.microsoft.com/office/drawing/2014/main" id="{F4C1E55C-86D8-4053-9865-59D5B4F8A350}"/>
              </a:ext>
            </a:extLst>
          </p:cNvPr>
          <p:cNvSpPr>
            <a:spLocks noGrp="1"/>
          </p:cNvSpPr>
          <p:nvPr>
            <p:ph sz="quarter" idx="23"/>
          </p:nvPr>
        </p:nvSpPr>
        <p:spPr>
          <a:xfrm>
            <a:off x="816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3B68B60C-9D86-4961-A5CE-AB650CA3364D}"/>
              </a:ext>
            </a:extLst>
          </p:cNvPr>
          <p:cNvSpPr>
            <a:spLocks noGrp="1"/>
          </p:cNvSpPr>
          <p:nvPr>
            <p:ph type="body" sz="quarter" idx="24" hasCustomPrompt="1"/>
          </p:nvPr>
        </p:nvSpPr>
        <p:spPr>
          <a:xfrm>
            <a:off x="8168640" y="3429000"/>
            <a:ext cx="3474720" cy="424732"/>
          </a:xfrm>
          <a:noFill/>
        </p:spPr>
        <p:txBody>
          <a:bodyPr wrap="square" lIns="91440" rIns="91440">
            <a:noAutofit/>
          </a:bodyPr>
          <a:lstStyle>
            <a:lvl1pPr marL="0" indent="0">
              <a:buNone/>
              <a:defRPr sz="2400" b="1">
                <a:solidFill>
                  <a:schemeClr val="accent2"/>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AFE200E7-D3F0-41C3-92B0-E09677035AD0}"/>
              </a:ext>
              <a:ext uri="{C183D7F6-B498-43B3-948B-1728B52AA6E4}">
                <adec:decorative xmlns:adec="http://schemas.microsoft.com/office/drawing/2017/decorative" val="1"/>
              </a:ext>
            </a:extLst>
          </p:cNvPr>
          <p:cNvSpPr>
            <a:spLocks noGrp="1"/>
          </p:cNvSpPr>
          <p:nvPr>
            <p:ph type="pic" sz="quarter" idx="25" hasCustomPrompt="1"/>
          </p:nvPr>
        </p:nvSpPr>
        <p:spPr>
          <a:xfrm>
            <a:off x="8168336" y="2423061"/>
            <a:ext cx="711197" cy="723544"/>
          </a:xfrm>
        </p:spPr>
        <p:txBody>
          <a:bodyPr anchor="ctr"/>
          <a:lstStyle>
            <a:lvl1pPr marL="0" indent="0" algn="ctr">
              <a:buNone/>
              <a:defRPr/>
            </a:lvl1pPr>
          </a:lstStyle>
          <a:p>
            <a:r>
              <a:rPr lang="en-US" noProof="0" dirty="0"/>
              <a:t>Icon</a:t>
            </a:r>
          </a:p>
        </p:txBody>
      </p:sp>
      <p:sp>
        <p:nvSpPr>
          <p:cNvPr id="21" name="Slide Number Placeholder 5">
            <a:extLst>
              <a:ext uri="{FF2B5EF4-FFF2-40B4-BE49-F238E27FC236}">
                <a16:creationId xmlns:a16="http://schemas.microsoft.com/office/drawing/2014/main" id="{520633DF-6AFD-4B07-9AFD-09317A9CC68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566824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Icon Content 2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38400"/>
            <a:ext cx="5901458" cy="975260"/>
          </a:xfrm>
        </p:spPr>
        <p:txBody>
          <a:bodyPr lIns="91440" rIns="91440" anchor="ctr">
            <a:noAutofit/>
          </a:bodyPr>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4391622"/>
            <a:ext cx="5901458" cy="975260"/>
          </a:xfrm>
        </p:spPr>
        <p:txBody>
          <a:bodyPr lIns="91440" rIns="91440" anchor="ctr">
            <a:noAutofit/>
          </a:bodyPr>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4666886"/>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4517480"/>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86215740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Icon Content 3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23061"/>
            <a:ext cx="5901458" cy="1005939"/>
          </a:xfrm>
        </p:spPr>
        <p:txBody>
          <a:bodyPr lIns="91440" rIns="91440"/>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810000" cy="424732"/>
          </a:xfrm>
          <a:noFill/>
        </p:spPr>
        <p:txBody>
          <a:bodyPr wrap="square" lIns="91440" rIns="91440" anchor="ctr">
            <a:sp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3556396"/>
            <a:ext cx="5901458" cy="1005939"/>
          </a:xfrm>
        </p:spPr>
        <p:txBody>
          <a:bodyPr lIns="91440" rIns="91440"/>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3846999"/>
            <a:ext cx="3810000" cy="424732"/>
          </a:xfrm>
          <a:noFill/>
        </p:spPr>
        <p:txBody>
          <a:bodyPr wrap="square" lIns="91440" rIns="91440" anchor="ctr">
            <a:sp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3697593"/>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5562600" y="4689732"/>
            <a:ext cx="5901458" cy="1005939"/>
          </a:xfrm>
        </p:spPr>
        <p:txBody>
          <a:bodyPr lIns="91440" rIns="91440"/>
          <a:lstStyle>
            <a:lvl1pPr>
              <a:defRPr/>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1524000" y="4980335"/>
            <a:ext cx="3810000" cy="424732"/>
          </a:xfrm>
          <a:noFill/>
        </p:spPr>
        <p:txBody>
          <a:bodyPr wrap="square" lIns="91440" rIns="91440" anchor="ctr">
            <a:spAutoFit/>
          </a:bodyPr>
          <a:lstStyle>
            <a:lvl1pPr marL="0" indent="0">
              <a:buNone/>
              <a:defRPr sz="2400" b="1">
                <a:solidFill>
                  <a:schemeClr val="accent6"/>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548944" y="4830929"/>
            <a:ext cx="711197" cy="723544"/>
          </a:xfrm>
        </p:spPr>
        <p:txBody>
          <a:bodyPr anchor="ctr"/>
          <a:lstStyle>
            <a:lvl1pPr marL="0" indent="0" algn="ctr">
              <a:buNone/>
              <a:defRPr/>
            </a:lvl1pPr>
          </a:lstStyle>
          <a:p>
            <a:r>
              <a:rPr lang="en-US" noProof="0" dirty="0"/>
              <a:t>Icon</a:t>
            </a:r>
          </a:p>
        </p:txBody>
      </p:sp>
    </p:spTree>
    <p:extLst>
      <p:ext uri="{BB962C8B-B14F-4D97-AF65-F5344CB8AC3E}">
        <p14:creationId xmlns:p14="http://schemas.microsoft.com/office/powerpoint/2010/main" val="28474110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ide patch Icon Content 3 rows">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7151214" y="2035302"/>
            <a:ext cx="4312844" cy="914490"/>
          </a:xfrm>
        </p:spPr>
        <p:txBody>
          <a:bodyPr lIns="91440" rIns="91440" anchor="ctr">
            <a:noAutofit/>
          </a:bodyPr>
          <a:lstStyle>
            <a:lvl1pPr marL="0" indent="0">
              <a:buNone/>
              <a:defRPr sz="1400"/>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624840" y="2280181"/>
            <a:ext cx="4937760" cy="424732"/>
          </a:xfrm>
          <a:noFill/>
        </p:spPr>
        <p:txBody>
          <a:bodyPr wrap="square" lIns="91440" rIns="91440" anchor="ctr">
            <a:noAutofit/>
          </a:bodyPr>
          <a:lstStyle>
            <a:lvl1pPr marL="0" indent="0" algn="r">
              <a:buNone/>
              <a:defRPr sz="2000" b="1">
                <a:solidFill>
                  <a:schemeClr val="tx2"/>
                </a:solidFill>
              </a:defRPr>
            </a:lvl1pPr>
          </a:lstStyle>
          <a:p>
            <a:pPr lvl="0"/>
            <a:r>
              <a:rPr lang="en-US" noProof="0"/>
              <a:t>ADD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6071132" y="3576256"/>
            <a:ext cx="5392925" cy="914490"/>
          </a:xfrm>
        </p:spPr>
        <p:txBody>
          <a:bodyPr lIns="91440" rIns="91440" anchor="ctr">
            <a:noAutofit/>
          </a:bodyPr>
          <a:lstStyle>
            <a:lvl1pPr marL="0" indent="0">
              <a:buNone/>
              <a:defRPr sz="1400"/>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548640" y="3846999"/>
            <a:ext cx="4023360" cy="424732"/>
          </a:xfrm>
          <a:noFill/>
        </p:spPr>
        <p:txBody>
          <a:bodyPr wrap="square" lIns="91440" rIns="91440" anchor="ctr">
            <a:noAutofit/>
          </a:bodyPr>
          <a:lstStyle>
            <a:lvl1pPr marL="0" indent="0" algn="r">
              <a:buNone/>
              <a:defRPr sz="2000" b="1">
                <a:solidFill>
                  <a:schemeClr val="accent5"/>
                </a:solidFill>
              </a:defRPr>
            </a:lvl1pPr>
          </a:lstStyle>
          <a:p>
            <a:pPr lvl="0"/>
            <a:r>
              <a:rPr lang="en-US" noProof="0"/>
              <a:t>ADD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4949699" y="5117210"/>
            <a:ext cx="6514359" cy="914490"/>
          </a:xfrm>
        </p:spPr>
        <p:txBody>
          <a:bodyPr lIns="91440" rIns="91440" anchor="ctr">
            <a:noAutofit/>
          </a:bodyPr>
          <a:lstStyle>
            <a:lvl1pPr marL="0" indent="0">
              <a:buNone/>
              <a:defRPr sz="1400"/>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548641" y="5362089"/>
            <a:ext cx="2956560" cy="424732"/>
          </a:xfrm>
          <a:noFill/>
        </p:spPr>
        <p:txBody>
          <a:bodyPr wrap="square" lIns="91440" rIns="91440" anchor="ctr">
            <a:noAutofit/>
          </a:bodyPr>
          <a:lstStyle>
            <a:lvl1pPr marL="0" indent="0" algn="r">
              <a:buNone/>
              <a:defRPr sz="2000" b="1">
                <a:solidFill>
                  <a:schemeClr val="accent6"/>
                </a:solidFill>
              </a:defRPr>
            </a:lvl1pPr>
          </a:lstStyle>
          <a:p>
            <a:pPr lvl="0"/>
            <a:r>
              <a:rPr lang="en-US" noProof="0"/>
              <a:t>ADD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35" name="Freeform: Shape 34">
            <a:extLst>
              <a:ext uri="{FF2B5EF4-FFF2-40B4-BE49-F238E27FC236}">
                <a16:creationId xmlns:a16="http://schemas.microsoft.com/office/drawing/2014/main" id="{79F57DF2-7AB9-4D3A-AADE-E93D5621B0F8}"/>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5897438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2018097"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6B9C406-BFD3-481F-9B48-3DCA3A33014F}"/>
              </a:ext>
              <a:ext uri="{C183D7F6-B498-43B3-948B-1728B52AA6E4}">
                <adec:decorative xmlns:adec="http://schemas.microsoft.com/office/drawing/2017/decorative" val="1"/>
              </a:ext>
            </a:extLst>
          </p:cNvPr>
          <p:cNvCxnSpPr/>
          <p:nvPr userDrawn="1"/>
        </p:nvCxnSpPr>
        <p:spPr>
          <a:xfrm>
            <a:off x="57518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F3D50D-B3D8-4A41-84D8-4BE250D1BD62}"/>
              </a:ext>
              <a:ext uri="{C183D7F6-B498-43B3-948B-1728B52AA6E4}">
                <adec:decorative xmlns:adec="http://schemas.microsoft.com/office/drawing/2017/decorative" val="1"/>
              </a:ext>
            </a:extLst>
          </p:cNvPr>
          <p:cNvCxnSpPr/>
          <p:nvPr userDrawn="1"/>
        </p:nvCxnSpPr>
        <p:spPr>
          <a:xfrm>
            <a:off x="94856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533401"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1</a:t>
            </a:r>
          </a:p>
        </p:txBody>
      </p:sp>
      <p:sp>
        <p:nvSpPr>
          <p:cNvPr id="30" name="Picture Placeholder 8">
            <a:extLst>
              <a:ext uri="{FF2B5EF4-FFF2-40B4-BE49-F238E27FC236}">
                <a16:creationId xmlns:a16="http://schemas.microsoft.com/office/drawing/2014/main" id="{6321F101-EC7B-4128-A7FA-373AC507D3D4}"/>
              </a:ext>
              <a:ext uri="{C183D7F6-B498-43B3-948B-1728B52AA6E4}">
                <adec:decorative xmlns:adec="http://schemas.microsoft.com/office/drawing/2017/decorative" val="1"/>
              </a:ext>
            </a:extLst>
          </p:cNvPr>
          <p:cNvSpPr>
            <a:spLocks noGrp="1"/>
          </p:cNvSpPr>
          <p:nvPr>
            <p:ph type="pic" sz="quarter" idx="18" hasCustomPrompt="1"/>
          </p:nvPr>
        </p:nvSpPr>
        <p:spPr>
          <a:xfrm>
            <a:off x="42672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2</a:t>
            </a:r>
          </a:p>
        </p:txBody>
      </p:sp>
      <p:sp>
        <p:nvSpPr>
          <p:cNvPr id="31" name="Picture Placeholder 8">
            <a:extLst>
              <a:ext uri="{FF2B5EF4-FFF2-40B4-BE49-F238E27FC236}">
                <a16:creationId xmlns:a16="http://schemas.microsoft.com/office/drawing/2014/main" id="{229667AF-39CB-43E6-8D30-A2DDF8365C21}"/>
              </a:ext>
              <a:ext uri="{C183D7F6-B498-43B3-948B-1728B52AA6E4}">
                <adec:decorative xmlns:adec="http://schemas.microsoft.com/office/drawing/2017/decorative" val="1"/>
              </a:ext>
            </a:extLst>
          </p:cNvPr>
          <p:cNvSpPr>
            <a:spLocks noGrp="1"/>
          </p:cNvSpPr>
          <p:nvPr>
            <p:ph type="pic" sz="quarter" idx="19" hasCustomPrompt="1"/>
          </p:nvPr>
        </p:nvSpPr>
        <p:spPr>
          <a:xfrm>
            <a:off x="80010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3</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864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3" name="Text Placeholder 7">
            <a:extLst>
              <a:ext uri="{FF2B5EF4-FFF2-40B4-BE49-F238E27FC236}">
                <a16:creationId xmlns:a16="http://schemas.microsoft.com/office/drawing/2014/main" id="{EB4CA538-2AD9-458A-B582-2FBFEAF60CFA}"/>
              </a:ext>
            </a:extLst>
          </p:cNvPr>
          <p:cNvSpPr>
            <a:spLocks noGrp="1"/>
          </p:cNvSpPr>
          <p:nvPr>
            <p:ph type="body" sz="quarter" idx="20" hasCustomPrompt="1"/>
          </p:nvPr>
        </p:nvSpPr>
        <p:spPr>
          <a:xfrm>
            <a:off x="42672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5" name="Text Placeholder 7">
            <a:extLst>
              <a:ext uri="{FF2B5EF4-FFF2-40B4-BE49-F238E27FC236}">
                <a16:creationId xmlns:a16="http://schemas.microsoft.com/office/drawing/2014/main" id="{857C263B-EA99-4350-84C0-08B9746AEC05}"/>
              </a:ext>
            </a:extLst>
          </p:cNvPr>
          <p:cNvSpPr>
            <a:spLocks noGrp="1"/>
          </p:cNvSpPr>
          <p:nvPr>
            <p:ph type="body" sz="quarter" idx="21" hasCustomPrompt="1"/>
          </p:nvPr>
        </p:nvSpPr>
        <p:spPr>
          <a:xfrm>
            <a:off x="80010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Tree>
    <p:extLst>
      <p:ext uri="{BB962C8B-B14F-4D97-AF65-F5344CB8AC3E}">
        <p14:creationId xmlns:p14="http://schemas.microsoft.com/office/powerpoint/2010/main" val="11847593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1751397" y="5027659"/>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723902" y="2057402"/>
            <a:ext cx="2743197" cy="274319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1021" y="5307558"/>
            <a:ext cx="3108959" cy="424732"/>
          </a:xfrm>
          <a:noFill/>
        </p:spPr>
        <p:txBody>
          <a:bodyPr wrap="square" lIns="91440" rIns="91440" anchor="t">
            <a:noAutofit/>
          </a:bodyPr>
          <a:lstStyle>
            <a:lvl1pPr marL="0" indent="0" algn="ctr">
              <a:spcBef>
                <a:spcPts val="0"/>
              </a:spcBef>
              <a:spcAft>
                <a:spcPts val="0"/>
              </a:spcAft>
              <a:buNone/>
              <a:defRPr sz="2000" b="1">
                <a:solidFill>
                  <a:schemeClr val="tx2"/>
                </a:solidFill>
                <a:latin typeface="+mj-lt"/>
              </a:defRPr>
            </a:lvl1pPr>
          </a:lstStyle>
          <a:p>
            <a:pPr lvl="0"/>
            <a:r>
              <a:rPr lang="en-US" noProof="0"/>
              <a:t>ADD TEXT </a:t>
            </a:r>
          </a:p>
        </p:txBody>
      </p:sp>
      <p:sp>
        <p:nvSpPr>
          <p:cNvPr id="17" name="Text Placeholder 7">
            <a:extLst>
              <a:ext uri="{FF2B5EF4-FFF2-40B4-BE49-F238E27FC236}">
                <a16:creationId xmlns:a16="http://schemas.microsoft.com/office/drawing/2014/main" id="{2FD9C5C0-2B13-4BD9-BA25-5F692DE9E82D}"/>
              </a:ext>
            </a:extLst>
          </p:cNvPr>
          <p:cNvSpPr>
            <a:spLocks noGrp="1"/>
          </p:cNvSpPr>
          <p:nvPr>
            <p:ph type="body" sz="quarter" idx="18" hasCustomPrompt="1"/>
          </p:nvPr>
        </p:nvSpPr>
        <p:spPr>
          <a:xfrm>
            <a:off x="541021" y="5688559"/>
            <a:ext cx="3108959" cy="323629"/>
          </a:xfrm>
          <a:noFill/>
        </p:spPr>
        <p:txBody>
          <a:bodyPr wrap="square" lIns="91440" rIns="91440" anchor="t">
            <a:noAutofit/>
          </a:bodyPr>
          <a:lstStyle>
            <a:lvl1pPr marL="0" indent="0" algn="ctr">
              <a:spcBef>
                <a:spcPts val="0"/>
              </a:spcBef>
              <a:spcAft>
                <a:spcPts val="0"/>
              </a:spcAft>
              <a:buNone/>
              <a:defRPr sz="1400" b="0">
                <a:solidFill>
                  <a:schemeClr val="tx2"/>
                </a:solidFill>
                <a:latin typeface="+mn-lt"/>
              </a:defRPr>
            </a:lvl1pPr>
          </a:lstStyle>
          <a:p>
            <a:pPr lvl="0"/>
            <a:r>
              <a:rPr lang="en-US" noProof="0"/>
              <a:t>Description</a:t>
            </a:r>
          </a:p>
        </p:txBody>
      </p:sp>
      <p:cxnSp>
        <p:nvCxnSpPr>
          <p:cNvPr id="5" name="Straight Connector 4">
            <a:extLst>
              <a:ext uri="{FF2B5EF4-FFF2-40B4-BE49-F238E27FC236}">
                <a16:creationId xmlns:a16="http://schemas.microsoft.com/office/drawing/2014/main" id="{9971D9F8-CAE6-4680-A029-F96D0F1441FD}"/>
              </a:ext>
            </a:extLst>
          </p:cNvPr>
          <p:cNvCxnSpPr>
            <a:cxnSpLocks/>
          </p:cNvCxnSpPr>
          <p:nvPr userDrawn="1"/>
        </p:nvCxnSpPr>
        <p:spPr>
          <a:xfrm flipH="1">
            <a:off x="3907846"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1598D0-210A-4FC8-9A7B-BFA0921CF214}"/>
              </a:ext>
              <a:ext uri="{C183D7F6-B498-43B3-948B-1728B52AA6E4}">
                <adec:decorative xmlns:adec="http://schemas.microsoft.com/office/drawing/2017/decorative" val="1"/>
              </a:ext>
            </a:extLst>
          </p:cNvPr>
          <p:cNvCxnSpPr>
            <a:cxnSpLocks/>
          </p:cNvCxnSpPr>
          <p:nvPr userDrawn="1"/>
        </p:nvCxnSpPr>
        <p:spPr>
          <a:xfrm rot="16200000">
            <a:off x="5536511"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606439E2-68F5-46DF-9799-ABBEBECFD358}"/>
              </a:ext>
              <a:ext uri="{C183D7F6-B498-43B3-948B-1728B52AA6E4}">
                <adec:decorative xmlns:adec="http://schemas.microsoft.com/office/drawing/2017/decorative" val="1"/>
              </a:ext>
            </a:extLst>
          </p:cNvPr>
          <p:cNvGrpSpPr/>
          <p:nvPr userDrawn="1"/>
        </p:nvGrpSpPr>
        <p:grpSpPr>
          <a:xfrm>
            <a:off x="3906013" y="2754546"/>
            <a:ext cx="3254399" cy="2828600"/>
            <a:chOff x="4431264" y="2199060"/>
            <a:chExt cx="3363136" cy="2828600"/>
          </a:xfrm>
        </p:grpSpPr>
        <p:cxnSp>
          <p:nvCxnSpPr>
            <p:cNvPr id="21" name="Straight Connector 20">
              <a:extLst>
                <a:ext uri="{FF2B5EF4-FFF2-40B4-BE49-F238E27FC236}">
                  <a16:creationId xmlns:a16="http://schemas.microsoft.com/office/drawing/2014/main" id="{E95E9585-55FC-4C03-8122-DED9B077D9F8}"/>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2403E01-A7A9-4801-84C2-A2B3D9B7F577}"/>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Picture Placeholder 8">
            <a:extLst>
              <a:ext uri="{FF2B5EF4-FFF2-40B4-BE49-F238E27FC236}">
                <a16:creationId xmlns:a16="http://schemas.microsoft.com/office/drawing/2014/main" id="{BDA24073-E1E8-43FF-B135-B2947B97222B}"/>
              </a:ext>
              <a:ext uri="{C183D7F6-B498-43B3-948B-1728B52AA6E4}">
                <adec:decorative xmlns:adec="http://schemas.microsoft.com/office/drawing/2017/decorative" val="1"/>
              </a:ext>
            </a:extLst>
          </p:cNvPr>
          <p:cNvSpPr>
            <a:spLocks noGrp="1"/>
          </p:cNvSpPr>
          <p:nvPr userDrawn="1">
            <p:ph type="pic" sz="quarter" idx="19" hasCustomPrompt="1"/>
          </p:nvPr>
        </p:nvSpPr>
        <p:spPr>
          <a:xfrm>
            <a:off x="5426747"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Picture Placeholder 8">
            <a:extLst>
              <a:ext uri="{FF2B5EF4-FFF2-40B4-BE49-F238E27FC236}">
                <a16:creationId xmlns:a16="http://schemas.microsoft.com/office/drawing/2014/main" id="{DAD1D946-AD65-4E2D-A739-D93BA1AC1DFD}"/>
              </a:ext>
              <a:ext uri="{C183D7F6-B498-43B3-948B-1728B52AA6E4}">
                <adec:decorative xmlns:adec="http://schemas.microsoft.com/office/drawing/2017/decorative" val="1"/>
              </a:ext>
            </a:extLst>
          </p:cNvPr>
          <p:cNvSpPr>
            <a:spLocks noGrp="1"/>
          </p:cNvSpPr>
          <p:nvPr userDrawn="1">
            <p:ph type="pic" sz="quarter" idx="20" hasCustomPrompt="1"/>
          </p:nvPr>
        </p:nvSpPr>
        <p:spPr>
          <a:xfrm>
            <a:off x="4408933"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7" name="Picture Placeholder 8">
            <a:extLst>
              <a:ext uri="{FF2B5EF4-FFF2-40B4-BE49-F238E27FC236}">
                <a16:creationId xmlns:a16="http://schemas.microsoft.com/office/drawing/2014/main" id="{036FD13F-5CDF-4A6F-A890-1F23EA59027F}"/>
              </a:ext>
              <a:ext uri="{C183D7F6-B498-43B3-948B-1728B52AA6E4}">
                <adec:decorative xmlns:adec="http://schemas.microsoft.com/office/drawing/2017/decorative" val="1"/>
              </a:ext>
            </a:extLst>
          </p:cNvPr>
          <p:cNvSpPr>
            <a:spLocks noGrp="1"/>
          </p:cNvSpPr>
          <p:nvPr userDrawn="1">
            <p:ph type="pic" sz="quarter" idx="21" hasCustomPrompt="1"/>
          </p:nvPr>
        </p:nvSpPr>
        <p:spPr>
          <a:xfrm>
            <a:off x="6458832"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cxnSp>
        <p:nvCxnSpPr>
          <p:cNvPr id="36" name="Straight Connector 35">
            <a:extLst>
              <a:ext uri="{FF2B5EF4-FFF2-40B4-BE49-F238E27FC236}">
                <a16:creationId xmlns:a16="http://schemas.microsoft.com/office/drawing/2014/main" id="{4EA974DF-48E5-46E7-9453-8A47028BC514}"/>
              </a:ext>
              <a:ext uri="{C183D7F6-B498-43B3-948B-1728B52AA6E4}">
                <adec:decorative xmlns:adec="http://schemas.microsoft.com/office/drawing/2017/decorative" val="1"/>
              </a:ext>
            </a:extLst>
          </p:cNvPr>
          <p:cNvCxnSpPr>
            <a:cxnSpLocks/>
          </p:cNvCxnSpPr>
          <p:nvPr userDrawn="1"/>
        </p:nvCxnSpPr>
        <p:spPr>
          <a:xfrm flipH="1">
            <a:off x="7036660"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85692E-DBD5-4FD7-95CA-849C102632D2}"/>
              </a:ext>
              <a:ext uri="{C183D7F6-B498-43B3-948B-1728B52AA6E4}">
                <adec:decorative xmlns:adec="http://schemas.microsoft.com/office/drawing/2017/decorative" val="1"/>
              </a:ext>
            </a:extLst>
          </p:cNvPr>
          <p:cNvCxnSpPr>
            <a:cxnSpLocks/>
          </p:cNvCxnSpPr>
          <p:nvPr userDrawn="1"/>
        </p:nvCxnSpPr>
        <p:spPr>
          <a:xfrm rot="16200000">
            <a:off x="8665325"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606422F5-A2F2-43D5-84EE-F875A28A728B}"/>
              </a:ext>
              <a:ext uri="{C183D7F6-B498-43B3-948B-1728B52AA6E4}">
                <adec:decorative xmlns:adec="http://schemas.microsoft.com/office/drawing/2017/decorative" val="1"/>
              </a:ext>
            </a:extLst>
          </p:cNvPr>
          <p:cNvGrpSpPr/>
          <p:nvPr userDrawn="1"/>
        </p:nvGrpSpPr>
        <p:grpSpPr>
          <a:xfrm>
            <a:off x="7034827" y="2754546"/>
            <a:ext cx="3254399" cy="2828600"/>
            <a:chOff x="4431264" y="2199060"/>
            <a:chExt cx="3363136" cy="2828600"/>
          </a:xfrm>
        </p:grpSpPr>
        <p:cxnSp>
          <p:nvCxnSpPr>
            <p:cNvPr id="39" name="Straight Connector 38">
              <a:extLst>
                <a:ext uri="{FF2B5EF4-FFF2-40B4-BE49-F238E27FC236}">
                  <a16:creationId xmlns:a16="http://schemas.microsoft.com/office/drawing/2014/main" id="{4BDD12EB-7EFD-4370-A7C6-9E57D6A7C6DF}"/>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5D1AAC8-713E-418F-B7B4-27B58BDFD77C}"/>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1" name="Picture Placeholder 8">
            <a:extLst>
              <a:ext uri="{FF2B5EF4-FFF2-40B4-BE49-F238E27FC236}">
                <a16:creationId xmlns:a16="http://schemas.microsoft.com/office/drawing/2014/main" id="{DEE070FD-95C9-4396-B429-69E1E14E3273}"/>
              </a:ext>
              <a:ext uri="{C183D7F6-B498-43B3-948B-1728B52AA6E4}">
                <adec:decorative xmlns:adec="http://schemas.microsoft.com/office/drawing/2017/decorative" val="1"/>
              </a:ext>
            </a:extLst>
          </p:cNvPr>
          <p:cNvSpPr>
            <a:spLocks noGrp="1"/>
          </p:cNvSpPr>
          <p:nvPr>
            <p:ph type="pic" sz="quarter" idx="22" hasCustomPrompt="1"/>
          </p:nvPr>
        </p:nvSpPr>
        <p:spPr>
          <a:xfrm>
            <a:off x="8555561"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Picture Placeholder 8">
            <a:extLst>
              <a:ext uri="{FF2B5EF4-FFF2-40B4-BE49-F238E27FC236}">
                <a16:creationId xmlns:a16="http://schemas.microsoft.com/office/drawing/2014/main" id="{5A9E7D40-35C3-4F7D-AAB6-D4168037C92B}"/>
              </a:ext>
              <a:ext uri="{C183D7F6-B498-43B3-948B-1728B52AA6E4}">
                <adec:decorative xmlns:adec="http://schemas.microsoft.com/office/drawing/2017/decorative" val="1"/>
              </a:ext>
            </a:extLst>
          </p:cNvPr>
          <p:cNvSpPr>
            <a:spLocks noGrp="1"/>
          </p:cNvSpPr>
          <p:nvPr>
            <p:ph type="pic" sz="quarter" idx="23" hasCustomPrompt="1"/>
          </p:nvPr>
        </p:nvSpPr>
        <p:spPr>
          <a:xfrm>
            <a:off x="7537747"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3" name="Picture Placeholder 8">
            <a:extLst>
              <a:ext uri="{FF2B5EF4-FFF2-40B4-BE49-F238E27FC236}">
                <a16:creationId xmlns:a16="http://schemas.microsoft.com/office/drawing/2014/main" id="{13CB6343-C37E-4656-A566-EA9A3A1BF01D}"/>
              </a:ext>
              <a:ext uri="{C183D7F6-B498-43B3-948B-1728B52AA6E4}">
                <adec:decorative xmlns:adec="http://schemas.microsoft.com/office/drawing/2017/decorative" val="1"/>
              </a:ext>
            </a:extLst>
          </p:cNvPr>
          <p:cNvSpPr>
            <a:spLocks noGrp="1"/>
          </p:cNvSpPr>
          <p:nvPr>
            <p:ph type="pic" sz="quarter" idx="24" hasCustomPrompt="1"/>
          </p:nvPr>
        </p:nvSpPr>
        <p:spPr>
          <a:xfrm>
            <a:off x="9587646"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4" name="Text Placeholder 7">
            <a:extLst>
              <a:ext uri="{FF2B5EF4-FFF2-40B4-BE49-F238E27FC236}">
                <a16:creationId xmlns:a16="http://schemas.microsoft.com/office/drawing/2014/main" id="{847B0A6E-95FE-4876-8783-F2D69813E0D6}"/>
              </a:ext>
            </a:extLst>
          </p:cNvPr>
          <p:cNvSpPr>
            <a:spLocks noGrp="1"/>
          </p:cNvSpPr>
          <p:nvPr>
            <p:ph type="body" sz="quarter" idx="25" hasCustomPrompt="1"/>
          </p:nvPr>
        </p:nvSpPr>
        <p:spPr>
          <a:xfrm>
            <a:off x="7595850"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5" name="Text Placeholder 7">
            <a:extLst>
              <a:ext uri="{FF2B5EF4-FFF2-40B4-BE49-F238E27FC236}">
                <a16:creationId xmlns:a16="http://schemas.microsoft.com/office/drawing/2014/main" id="{4E9CD2A8-E96D-45CF-B252-F6F8267FF344}"/>
              </a:ext>
            </a:extLst>
          </p:cNvPr>
          <p:cNvSpPr>
            <a:spLocks noGrp="1"/>
          </p:cNvSpPr>
          <p:nvPr>
            <p:ph type="body" sz="quarter" idx="26" hasCustomPrompt="1"/>
          </p:nvPr>
        </p:nvSpPr>
        <p:spPr>
          <a:xfrm>
            <a:off x="6557415"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1AE8BBFE-01C4-4028-9B89-8D3A005A4B89}"/>
              </a:ext>
            </a:extLst>
          </p:cNvPr>
          <p:cNvSpPr>
            <a:spLocks noGrp="1"/>
          </p:cNvSpPr>
          <p:nvPr>
            <p:ph type="body" sz="quarter" idx="27" hasCustomPrompt="1"/>
          </p:nvPr>
        </p:nvSpPr>
        <p:spPr>
          <a:xfrm>
            <a:off x="5564282"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7" name="Text Placeholder 7">
            <a:extLst>
              <a:ext uri="{FF2B5EF4-FFF2-40B4-BE49-F238E27FC236}">
                <a16:creationId xmlns:a16="http://schemas.microsoft.com/office/drawing/2014/main" id="{49C15349-435A-457E-9835-D4345AD3ED9F}"/>
              </a:ext>
            </a:extLst>
          </p:cNvPr>
          <p:cNvSpPr>
            <a:spLocks noGrp="1"/>
          </p:cNvSpPr>
          <p:nvPr>
            <p:ph type="body" sz="quarter" idx="28" hasCustomPrompt="1"/>
          </p:nvPr>
        </p:nvSpPr>
        <p:spPr>
          <a:xfrm>
            <a:off x="10727786"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8" name="Text Placeholder 7">
            <a:extLst>
              <a:ext uri="{FF2B5EF4-FFF2-40B4-BE49-F238E27FC236}">
                <a16:creationId xmlns:a16="http://schemas.microsoft.com/office/drawing/2014/main" id="{06DC437D-C5F6-49FA-8BF0-932297827EA8}"/>
              </a:ext>
            </a:extLst>
          </p:cNvPr>
          <p:cNvSpPr>
            <a:spLocks noGrp="1"/>
          </p:cNvSpPr>
          <p:nvPr>
            <p:ph type="body" sz="quarter" idx="29" hasCustomPrompt="1"/>
          </p:nvPr>
        </p:nvSpPr>
        <p:spPr>
          <a:xfrm>
            <a:off x="9689351"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9DB16E7F-EE86-4AF9-871B-5614FE2D4428}"/>
              </a:ext>
            </a:extLst>
          </p:cNvPr>
          <p:cNvSpPr>
            <a:spLocks noGrp="1"/>
          </p:cNvSpPr>
          <p:nvPr>
            <p:ph type="body" sz="quarter" idx="30" hasCustomPrompt="1"/>
          </p:nvPr>
        </p:nvSpPr>
        <p:spPr>
          <a:xfrm>
            <a:off x="8696218"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Tree>
    <p:extLst>
      <p:ext uri="{BB962C8B-B14F-4D97-AF65-F5344CB8AC3E}">
        <p14:creationId xmlns:p14="http://schemas.microsoft.com/office/powerpoint/2010/main" val="36222131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_Org Cha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960064"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788864"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788864"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46423" y="665228"/>
            <a:ext cx="0" cy="740664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8112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15204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15204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36400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33492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33492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544977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515904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515904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72595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9687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9687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9066634"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775905"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775905"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26095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_Org Chart 6">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596641"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425441"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425441"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112012"/>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0527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28815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469127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65010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8308140"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p:cNvSpPr>
          <p:nvPr>
            <p:ph type="pic" sz="quarter" idx="39" hasCustomPrompt="1"/>
          </p:nvPr>
        </p:nvSpPr>
        <p:spPr>
          <a:xfrm>
            <a:off x="10115251"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8265555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_DeepYellow">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766431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Org Chart 1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4178095" y="1905000"/>
            <a:ext cx="1255400" cy="1255400"/>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601136" y="2288331"/>
            <a:ext cx="3108959" cy="290097"/>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601136" y="2566041"/>
            <a:ext cx="3108959" cy="221043"/>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670561"/>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noChangeAspect="1"/>
          </p:cNvSpPr>
          <p:nvPr>
            <p:ph type="pic" sz="quarter" idx="21" hasCustomPrompt="1"/>
          </p:nvPr>
        </p:nvSpPr>
        <p:spPr>
          <a:xfrm>
            <a:off x="10984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noChangeAspect="1"/>
          </p:cNvSpPr>
          <p:nvPr>
            <p:ph type="pic" sz="quarter" idx="27" hasCustomPrompt="1"/>
          </p:nvPr>
        </p:nvSpPr>
        <p:spPr>
          <a:xfrm>
            <a:off x="29272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noChangeAspect="1"/>
          </p:cNvSpPr>
          <p:nvPr>
            <p:ph type="pic" sz="quarter" idx="30" hasCustomPrompt="1"/>
          </p:nvPr>
        </p:nvSpPr>
        <p:spPr>
          <a:xfrm>
            <a:off x="473699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noChangeAspect="1"/>
          </p:cNvSpPr>
          <p:nvPr>
            <p:ph type="pic" sz="quarter" idx="33" hasCustomPrompt="1"/>
          </p:nvPr>
        </p:nvSpPr>
        <p:spPr>
          <a:xfrm>
            <a:off x="65467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noChangeAspect="1"/>
          </p:cNvSpPr>
          <p:nvPr>
            <p:ph type="pic" sz="quarter" idx="36" hasCustomPrompt="1"/>
          </p:nvPr>
        </p:nvSpPr>
        <p:spPr>
          <a:xfrm>
            <a:off x="8353860"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noChangeAspect="1"/>
          </p:cNvSpPr>
          <p:nvPr>
            <p:ph type="pic" sz="quarter" idx="39" hasCustomPrompt="1"/>
          </p:nvPr>
        </p:nvSpPr>
        <p:spPr>
          <a:xfrm>
            <a:off x="10160971"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cxnSp>
        <p:nvCxnSpPr>
          <p:cNvPr id="34" name="Straight Connector 33">
            <a:extLst>
              <a:ext uri="{FF2B5EF4-FFF2-40B4-BE49-F238E27FC236}">
                <a16:creationId xmlns:a16="http://schemas.microsoft.com/office/drawing/2014/main" id="{A69BD202-1C38-47A5-8B06-0AADB78AAE08}"/>
              </a:ext>
              <a:ext uri="{C183D7F6-B498-43B3-948B-1728B52AA6E4}">
                <adec:decorative xmlns:adec="http://schemas.microsoft.com/office/drawing/2017/decorative" val="1"/>
              </a:ext>
            </a:extLst>
          </p:cNvPr>
          <p:cNvCxnSpPr>
            <a:cxnSpLocks/>
          </p:cNvCxnSpPr>
          <p:nvPr userDrawn="1"/>
        </p:nvCxnSpPr>
        <p:spPr>
          <a:xfrm rot="16200000">
            <a:off x="6165169" y="2642433"/>
            <a:ext cx="0" cy="556415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Picture Placeholder 8">
            <a:extLst>
              <a:ext uri="{FF2B5EF4-FFF2-40B4-BE49-F238E27FC236}">
                <a16:creationId xmlns:a16="http://schemas.microsoft.com/office/drawing/2014/main" id="{68CF0B9D-069C-46BA-9B77-7BDE114F3E55}"/>
              </a:ext>
              <a:ext uri="{C183D7F6-B498-43B3-948B-1728B52AA6E4}">
                <adec:decorative xmlns:adec="http://schemas.microsoft.com/office/drawing/2017/decorative" val="1"/>
              </a:ext>
            </a:extLst>
          </p:cNvPr>
          <p:cNvSpPr>
            <a:spLocks noGrp="1" noChangeAspect="1"/>
          </p:cNvSpPr>
          <p:nvPr>
            <p:ph type="pic" sz="quarter" idx="45" hasCustomPrompt="1"/>
          </p:nvPr>
        </p:nvSpPr>
        <p:spPr>
          <a:xfrm>
            <a:off x="29272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9" name="Text Placeholder 7">
            <a:extLst>
              <a:ext uri="{FF2B5EF4-FFF2-40B4-BE49-F238E27FC236}">
                <a16:creationId xmlns:a16="http://schemas.microsoft.com/office/drawing/2014/main" id="{6EB5CB55-9BF0-4309-AA93-9540CDA1CE22}"/>
              </a:ext>
            </a:extLst>
          </p:cNvPr>
          <p:cNvSpPr>
            <a:spLocks noGrp="1"/>
          </p:cNvSpPr>
          <p:nvPr>
            <p:ph type="body" sz="quarter" idx="46" hasCustomPrompt="1"/>
          </p:nvPr>
        </p:nvSpPr>
        <p:spPr>
          <a:xfrm>
            <a:off x="25908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0" name="Text Placeholder 7">
            <a:extLst>
              <a:ext uri="{FF2B5EF4-FFF2-40B4-BE49-F238E27FC236}">
                <a16:creationId xmlns:a16="http://schemas.microsoft.com/office/drawing/2014/main" id="{184A6FF6-89E5-41B3-83AD-E1F1AC1C7187}"/>
              </a:ext>
            </a:extLst>
          </p:cNvPr>
          <p:cNvSpPr>
            <a:spLocks noGrp="1"/>
          </p:cNvSpPr>
          <p:nvPr>
            <p:ph type="body" sz="quarter" idx="47" hasCustomPrompt="1"/>
          </p:nvPr>
        </p:nvSpPr>
        <p:spPr>
          <a:xfrm>
            <a:off x="25908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1" name="Picture Placeholder 8">
            <a:extLst>
              <a:ext uri="{FF2B5EF4-FFF2-40B4-BE49-F238E27FC236}">
                <a16:creationId xmlns:a16="http://schemas.microsoft.com/office/drawing/2014/main" id="{65909E03-0C86-44C4-9260-484E8CF6315F}"/>
              </a:ext>
              <a:ext uri="{C183D7F6-B498-43B3-948B-1728B52AA6E4}">
                <adec:decorative xmlns:adec="http://schemas.microsoft.com/office/drawing/2017/decorative" val="1"/>
              </a:ext>
            </a:extLst>
          </p:cNvPr>
          <p:cNvSpPr>
            <a:spLocks noGrp="1" noChangeAspect="1"/>
          </p:cNvSpPr>
          <p:nvPr>
            <p:ph type="pic" sz="quarter" idx="48" hasCustomPrompt="1"/>
          </p:nvPr>
        </p:nvSpPr>
        <p:spPr>
          <a:xfrm>
            <a:off x="473699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Text Placeholder 7">
            <a:extLst>
              <a:ext uri="{FF2B5EF4-FFF2-40B4-BE49-F238E27FC236}">
                <a16:creationId xmlns:a16="http://schemas.microsoft.com/office/drawing/2014/main" id="{0D08C690-4C72-47C4-ADBC-6DBFC463FC37}"/>
              </a:ext>
            </a:extLst>
          </p:cNvPr>
          <p:cNvSpPr>
            <a:spLocks noGrp="1"/>
          </p:cNvSpPr>
          <p:nvPr>
            <p:ph type="body" sz="quarter" idx="49" hasCustomPrompt="1"/>
          </p:nvPr>
        </p:nvSpPr>
        <p:spPr>
          <a:xfrm>
            <a:off x="440055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3" name="Text Placeholder 7">
            <a:extLst>
              <a:ext uri="{FF2B5EF4-FFF2-40B4-BE49-F238E27FC236}">
                <a16:creationId xmlns:a16="http://schemas.microsoft.com/office/drawing/2014/main" id="{FEBB122E-6E5D-4B48-91C0-C6EB8BA3D2D9}"/>
              </a:ext>
            </a:extLst>
          </p:cNvPr>
          <p:cNvSpPr>
            <a:spLocks noGrp="1"/>
          </p:cNvSpPr>
          <p:nvPr>
            <p:ph type="body" sz="quarter" idx="50" hasCustomPrompt="1"/>
          </p:nvPr>
        </p:nvSpPr>
        <p:spPr>
          <a:xfrm>
            <a:off x="440055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4" name="Picture Placeholder 8">
            <a:extLst>
              <a:ext uri="{FF2B5EF4-FFF2-40B4-BE49-F238E27FC236}">
                <a16:creationId xmlns:a16="http://schemas.microsoft.com/office/drawing/2014/main" id="{A968314E-9F6B-4D90-BC2A-C5BB6AC70F5F}"/>
              </a:ext>
              <a:ext uri="{C183D7F6-B498-43B3-948B-1728B52AA6E4}">
                <adec:decorative xmlns:adec="http://schemas.microsoft.com/office/drawing/2017/decorative" val="1"/>
              </a:ext>
            </a:extLst>
          </p:cNvPr>
          <p:cNvSpPr>
            <a:spLocks noGrp="1" noChangeAspect="1"/>
          </p:cNvSpPr>
          <p:nvPr>
            <p:ph type="pic" sz="quarter" idx="51" hasCustomPrompt="1"/>
          </p:nvPr>
        </p:nvSpPr>
        <p:spPr>
          <a:xfrm>
            <a:off x="65467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5" name="Text Placeholder 7">
            <a:extLst>
              <a:ext uri="{FF2B5EF4-FFF2-40B4-BE49-F238E27FC236}">
                <a16:creationId xmlns:a16="http://schemas.microsoft.com/office/drawing/2014/main" id="{98FF5C01-8CE1-475F-A59A-011328494FC8}"/>
              </a:ext>
            </a:extLst>
          </p:cNvPr>
          <p:cNvSpPr>
            <a:spLocks noGrp="1"/>
          </p:cNvSpPr>
          <p:nvPr>
            <p:ph type="body" sz="quarter" idx="52" hasCustomPrompt="1"/>
          </p:nvPr>
        </p:nvSpPr>
        <p:spPr>
          <a:xfrm>
            <a:off x="62103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DC690F93-088F-498C-9B26-2DCE00A1145F}"/>
              </a:ext>
            </a:extLst>
          </p:cNvPr>
          <p:cNvSpPr>
            <a:spLocks noGrp="1"/>
          </p:cNvSpPr>
          <p:nvPr>
            <p:ph type="body" sz="quarter" idx="53" hasCustomPrompt="1"/>
          </p:nvPr>
        </p:nvSpPr>
        <p:spPr>
          <a:xfrm>
            <a:off x="62103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7" name="Picture Placeholder 8">
            <a:extLst>
              <a:ext uri="{FF2B5EF4-FFF2-40B4-BE49-F238E27FC236}">
                <a16:creationId xmlns:a16="http://schemas.microsoft.com/office/drawing/2014/main" id="{1D462CE1-BEE9-45C4-AB54-354D05E69D31}"/>
              </a:ext>
              <a:ext uri="{C183D7F6-B498-43B3-948B-1728B52AA6E4}">
                <adec:decorative xmlns:adec="http://schemas.microsoft.com/office/drawing/2017/decorative" val="1"/>
              </a:ext>
            </a:extLst>
          </p:cNvPr>
          <p:cNvSpPr>
            <a:spLocks noGrp="1" noChangeAspect="1"/>
          </p:cNvSpPr>
          <p:nvPr>
            <p:ph type="pic" sz="quarter" idx="54" hasCustomPrompt="1"/>
          </p:nvPr>
        </p:nvSpPr>
        <p:spPr>
          <a:xfrm>
            <a:off x="8353860"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8" name="Text Placeholder 7">
            <a:extLst>
              <a:ext uri="{FF2B5EF4-FFF2-40B4-BE49-F238E27FC236}">
                <a16:creationId xmlns:a16="http://schemas.microsoft.com/office/drawing/2014/main" id="{9FA2731A-D1B2-4144-8373-12B9313F9BFD}"/>
              </a:ext>
            </a:extLst>
          </p:cNvPr>
          <p:cNvSpPr>
            <a:spLocks noGrp="1"/>
          </p:cNvSpPr>
          <p:nvPr>
            <p:ph type="body" sz="quarter" idx="55" hasCustomPrompt="1"/>
          </p:nvPr>
        </p:nvSpPr>
        <p:spPr>
          <a:xfrm>
            <a:off x="8017411"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F61DF59D-6B27-4EC6-A151-0F9B99DC8051}"/>
              </a:ext>
            </a:extLst>
          </p:cNvPr>
          <p:cNvSpPr>
            <a:spLocks noGrp="1"/>
          </p:cNvSpPr>
          <p:nvPr>
            <p:ph type="body" sz="quarter" idx="56" hasCustomPrompt="1"/>
          </p:nvPr>
        </p:nvSpPr>
        <p:spPr>
          <a:xfrm>
            <a:off x="8017411"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102046214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005240"/>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Blue">
    <p:bg>
      <p:bgPr>
        <a:solidFill>
          <a:schemeClr val="tx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1927057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Orange">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5"/>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5"/>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85705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157526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tx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4031722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5"/>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986109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Segue">
    <p:spTree>
      <p:nvGrpSpPr>
        <p:cNvPr id="1" name=""/>
        <p:cNvGrpSpPr/>
        <p:nvPr/>
      </p:nvGrpSpPr>
      <p:grpSpPr>
        <a:xfrm>
          <a:off x="0" y="0"/>
          <a:ext cx="0" cy="0"/>
          <a:chOff x="0" y="0"/>
          <a:chExt cx="0" cy="0"/>
        </a:xfrm>
      </p:grpSpPr>
      <p:sp>
        <p:nvSpPr>
          <p:cNvPr id="25" name="Picture Placeholder 8">
            <a:extLst>
              <a:ext uri="{FF2B5EF4-FFF2-40B4-BE49-F238E27FC236}">
                <a16:creationId xmlns:a16="http://schemas.microsoft.com/office/drawing/2014/main" id="{489EE1C9-68AE-4BDD-B34C-9DE809C4DD0B}"/>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alpha val="84000"/>
            </a:schemeClr>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6" name="Text Placeholder 16">
            <a:extLst>
              <a:ext uri="{FF2B5EF4-FFF2-40B4-BE49-F238E27FC236}">
                <a16:creationId xmlns:a16="http://schemas.microsoft.com/office/drawing/2014/main" id="{9F89ADF8-2320-4EC3-98EA-5CB618A528E6}"/>
              </a:ext>
              <a:ext uri="{C183D7F6-B498-43B3-948B-1728B52AA6E4}">
                <adec:decorative xmlns:adec="http://schemas.microsoft.com/office/drawing/2017/decorative" val="1"/>
              </a:ext>
            </a:extLst>
          </p:cNvPr>
          <p:cNvSpPr>
            <a:spLocks noGrp="1"/>
          </p:cNvSpPr>
          <p:nvPr>
            <p:ph type="body" sz="quarter" idx="12" hasCustomPrompt="1"/>
          </p:nvPr>
        </p:nvSpPr>
        <p:spPr>
          <a:xfrm>
            <a:off x="533400" y="0"/>
            <a:ext cx="6781800" cy="6324600"/>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266825" y="2265916"/>
            <a:ext cx="5314950" cy="3488998"/>
          </a:xfrm>
          <a:noFill/>
        </p:spPr>
        <p:txBody>
          <a:bodyPr anchor="b">
            <a:normAutofit/>
          </a:bodyPr>
          <a:lstStyle>
            <a:lvl1pPr algn="ctr">
              <a:defRPr sz="6000">
                <a:solidFill>
                  <a:schemeClr val="bg1"/>
                </a:solidFill>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F074D12B-58A6-47D1-9B2D-697AB265C81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2537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73FC1AA-8591-43A1-9962-1599E1A8AB30}"/>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354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1"/>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7160B2D8-3756-4781-A8DD-692C3F895981}"/>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110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0532011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5"/>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EEDA9EB-20CE-4EA1-9720-40FBEB45614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5"/>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636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6"/>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80033509-FE6E-46FC-85C8-B777FBA2F1A5}"/>
              </a:ext>
            </a:extLst>
          </p:cNvPr>
          <p:cNvSpPr>
            <a:spLocks noGrp="1"/>
          </p:cNvSpPr>
          <p:nvPr>
            <p:ph type="sldNum" sz="quarter" idx="4"/>
          </p:nvPr>
        </p:nvSpPr>
        <p:spPr>
          <a:xfrm>
            <a:off x="628788" y="6339840"/>
            <a:ext cx="302281" cy="365760"/>
          </a:xfrm>
          <a:prstGeom prst="rect">
            <a:avLst/>
          </a:prstGeom>
          <a:solidFill>
            <a:schemeClr val="bg1"/>
          </a:solidFill>
          <a:ln>
            <a:solidFill>
              <a:schemeClr val="accent6"/>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389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Thank you 1">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hasCustomPrompt="1"/>
          </p:nvPr>
        </p:nvSpPr>
        <p:spPr>
          <a:xfrm>
            <a:off x="1378135" y="1219200"/>
            <a:ext cx="7232465" cy="9036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THANK yOU</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393251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losing-Thank you 2">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1612203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losing-Thank you 3">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26534857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Thank you 4">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933450" y="762000"/>
            <a:ext cx="4381500" cy="34290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0448034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Thank you 5">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1257300" y="1447800"/>
            <a:ext cx="4114800" cy="39624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32553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933450" y="762000"/>
            <a:ext cx="4381500" cy="34290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933450" y="4343400"/>
            <a:ext cx="4381500" cy="1355732"/>
          </a:xfrm>
        </p:spPr>
        <p:txBody>
          <a:bodyPr lIns="91440" rIns="91440" anchor="t">
            <a:normAutofit/>
          </a:bodyPr>
          <a:lstStyle>
            <a:lvl1pPr marL="0" indent="0" algn="ctr">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0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1447800"/>
            <a:ext cx="4114800" cy="39624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495801"/>
            <a:ext cx="4876800" cy="609600"/>
          </a:xfrm>
        </p:spPr>
        <p:txBody>
          <a:bodyPr lIns="91440" rIns="91440" anchor="ctr">
            <a:normAutofit/>
          </a:bodyPr>
          <a:lstStyle>
            <a:lvl1pPr marL="0" indent="0" algn="l">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6013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1447800"/>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14" name="Slide Number Placeholder 5">
            <a:extLst>
              <a:ext uri="{FF2B5EF4-FFF2-40B4-BE49-F238E27FC236}">
                <a16:creationId xmlns:a16="http://schemas.microsoft.com/office/drawing/2014/main" id="{0621E917-505B-493E-99EE-2E57CB3327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924664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7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Emphasis-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 y="1676400"/>
            <a:ext cx="10837333" cy="424732"/>
          </a:xfrm>
          <a:solidFill>
            <a:schemeClr val="accent1"/>
          </a:solidFill>
        </p:spPr>
        <p:txBody>
          <a:bodyPr wrap="square" lIns="640080" rIns="91440">
            <a:spAutoFit/>
          </a:bodyPr>
          <a:lstStyle>
            <a:lvl1pPr marL="0" indent="0">
              <a:buNone/>
              <a:defRPr sz="2400" b="0">
                <a:solidFill>
                  <a:schemeClr val="bg1"/>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08E95652-9528-4150-8049-C40C3BB1BB08}"/>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3059476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548640"/>
            <a:ext cx="11106150"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2103120"/>
            <a:ext cx="11106150" cy="422148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55" r:id="rId1"/>
    <p:sldLayoutId id="2147483959" r:id="rId2"/>
    <p:sldLayoutId id="2147483961" r:id="rId3"/>
    <p:sldLayoutId id="2147483962" r:id="rId4"/>
    <p:sldLayoutId id="2147483964" r:id="rId5"/>
    <p:sldLayoutId id="2147483958" r:id="rId6"/>
    <p:sldLayoutId id="2147483963" r:id="rId7"/>
    <p:sldLayoutId id="2147483957" r:id="rId8"/>
    <p:sldLayoutId id="2147483965" r:id="rId9"/>
    <p:sldLayoutId id="2147483966" r:id="rId10"/>
    <p:sldLayoutId id="2147483996" r:id="rId11"/>
    <p:sldLayoutId id="2147483997" r:id="rId12"/>
    <p:sldLayoutId id="2147483998" r:id="rId13"/>
    <p:sldLayoutId id="2147483999" r:id="rId14"/>
    <p:sldLayoutId id="2147484000" r:id="rId15"/>
    <p:sldLayoutId id="2147484001" r:id="rId16"/>
    <p:sldLayoutId id="2147484007" r:id="rId17"/>
    <p:sldLayoutId id="2147483967" r:id="rId18"/>
    <p:sldLayoutId id="2147483968" r:id="rId19"/>
    <p:sldLayoutId id="2147483987" r:id="rId20"/>
    <p:sldLayoutId id="2147483969" r:id="rId21"/>
    <p:sldLayoutId id="2147483970" r:id="rId22"/>
    <p:sldLayoutId id="2147483971" r:id="rId23"/>
    <p:sldLayoutId id="2147483972" r:id="rId24"/>
    <p:sldLayoutId id="2147483973" r:id="rId25"/>
    <p:sldLayoutId id="2147483978" r:id="rId26"/>
    <p:sldLayoutId id="2147483974" r:id="rId27"/>
    <p:sldLayoutId id="2147483975" r:id="rId28"/>
    <p:sldLayoutId id="2147483976" r:id="rId29"/>
    <p:sldLayoutId id="2147483977" r:id="rId30"/>
    <p:sldLayoutId id="2147483988" r:id="rId31"/>
    <p:sldLayoutId id="2147483989" r:id="rId32"/>
    <p:sldLayoutId id="2147483990" r:id="rId33"/>
    <p:sldLayoutId id="2147483991" r:id="rId34"/>
    <p:sldLayoutId id="2147483992" r:id="rId35"/>
    <p:sldLayoutId id="2147483993" r:id="rId36"/>
    <p:sldLayoutId id="2147483995" r:id="rId37"/>
    <p:sldLayoutId id="2147484002" r:id="rId38"/>
    <p:sldLayoutId id="2147484003" r:id="rId39"/>
    <p:sldLayoutId id="2147484004" r:id="rId40"/>
    <p:sldLayoutId id="2147483994" r:id="rId41"/>
    <p:sldLayoutId id="2147484005" r:id="rId42"/>
    <p:sldLayoutId id="2147484006" r:id="rId43"/>
    <p:sldLayoutId id="2147483979" r:id="rId44"/>
    <p:sldLayoutId id="2147483980" r:id="rId45"/>
    <p:sldLayoutId id="2147483981" r:id="rId46"/>
    <p:sldLayoutId id="2147483982" r:id="rId47"/>
    <p:sldLayoutId id="2147483983" r:id="rId48"/>
    <p:sldLayoutId id="2147483984" r:id="rId49"/>
    <p:sldLayoutId id="2147483985" r:id="rId50"/>
    <p:sldLayoutId id="2147483986" r:id="rId51"/>
    <p:sldLayoutId id="2147484008" r:id="rId52"/>
    <p:sldLayoutId id="2147484009" r:id="rId53"/>
    <p:sldLayoutId id="2147484010" r:id="rId54"/>
    <p:sldLayoutId id="2147484011" r:id="rId55"/>
    <p:sldLayoutId id="2147484012" r:id="rId56"/>
  </p:sldLayoutIdLst>
  <p:hf hdr="0" ftr="0" dt="0"/>
  <p:txStyles>
    <p:titleStyle>
      <a:lvl1pPr algn="l" defTabSz="914400" rtl="0" eaLnBrk="1" latinLnBrk="0" hangingPunct="1">
        <a:lnSpc>
          <a:spcPct val="90000"/>
        </a:lnSpc>
        <a:spcBef>
          <a:spcPct val="0"/>
        </a:spcBef>
        <a:buNone/>
        <a:defRPr sz="4200" kern="1200" cap="all" spc="100" baseline="0">
          <a:solidFill>
            <a:schemeClr val="tx1">
              <a:lumMod val="95000"/>
              <a:lumOff val="5000"/>
            </a:schemeClr>
          </a:solidFill>
          <a:latin typeface="+mj-lt"/>
          <a:ea typeface="+mj-ea"/>
          <a:cs typeface="+mj-cs"/>
        </a:defRPr>
      </a:lvl1pPr>
    </p:titleStyle>
    <p:body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5.xml"/><Relationship Id="rId5" Type="http://schemas.openxmlformats.org/officeDocument/2006/relationships/image" Target="../media/image7.sv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35.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9.xml.rels><?xml version="1.0" encoding="UTF-8" standalone="yes"?>
<Relationships xmlns="http://schemas.openxmlformats.org/package/2006/relationships"><Relationship Id="rId3" Type="http://schemas.openxmlformats.org/officeDocument/2006/relationships/hyperlink" Target="mailto:Kailyn.Richards@newcastlede.gov"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9890287-4DB6-4C87-AEAF-17E9594F401B}"/>
              </a:ext>
              <a:ext uri="{C183D7F6-B498-43B3-948B-1728B52AA6E4}">
                <adec:decorative xmlns:adec="http://schemas.microsoft.com/office/drawing/2017/decorative" val="1"/>
              </a:ext>
            </a:extLst>
          </p:cNvPr>
          <p:cNvPicPr>
            <a:picLocks noGrp="1" noChangeAspect="1"/>
          </p:cNvPicPr>
          <p:nvPr>
            <p:ph type="pic" sz="quarter" idx="11"/>
          </p:nvPr>
        </p:nvPicPr>
        <p:blipFill>
          <a:blip r:embed="rId3"/>
          <a:srcRect l="15628" r="24816"/>
          <a:stretch/>
        </p:blipFill>
        <p:spPr>
          <a:xfrm>
            <a:off x="20" y="10"/>
            <a:ext cx="12191980" cy="6857990"/>
          </a:xfrm>
          <a:noFill/>
        </p:spPr>
      </p:pic>
      <p:sp>
        <p:nvSpPr>
          <p:cNvPr id="291" name="Text Placeholder 2">
            <a:extLst>
              <a:ext uri="{FF2B5EF4-FFF2-40B4-BE49-F238E27FC236}">
                <a16:creationId xmlns:a16="http://schemas.microsoft.com/office/drawing/2014/main" id="{B1ADEF53-20D4-6563-882F-BEA4599CBF87}"/>
              </a:ext>
            </a:extLst>
          </p:cNvPr>
          <p:cNvSpPr>
            <a:spLocks noGrp="1"/>
          </p:cNvSpPr>
          <p:nvPr>
            <p:ph type="body" sz="quarter" idx="16"/>
          </p:nvPr>
        </p:nvSpPr>
        <p:spPr>
          <a:xfrm rot="10800000">
            <a:off x="2057400" y="466725"/>
            <a:ext cx="703341" cy="1101901"/>
          </a:xfrm>
        </p:spPr>
        <p:txBody>
          <a:bodyPr/>
          <a:lstStyle/>
          <a:p>
            <a:endParaRPr lang="en-US"/>
          </a:p>
        </p:txBody>
      </p:sp>
      <p:sp>
        <p:nvSpPr>
          <p:cNvPr id="293" name="Text Placeholder 3">
            <a:extLst>
              <a:ext uri="{FF2B5EF4-FFF2-40B4-BE49-F238E27FC236}">
                <a16:creationId xmlns:a16="http://schemas.microsoft.com/office/drawing/2014/main" id="{95C7D4A9-A46B-EA04-615F-C4D18E20B486}"/>
              </a:ext>
            </a:extLst>
          </p:cNvPr>
          <p:cNvSpPr>
            <a:spLocks noGrp="1"/>
          </p:cNvSpPr>
          <p:nvPr>
            <p:ph type="body" sz="quarter" idx="13"/>
          </p:nvPr>
        </p:nvSpPr>
        <p:spPr>
          <a:xfrm rot="10800000">
            <a:off x="9067800" y="4648200"/>
            <a:ext cx="1143000" cy="1790700"/>
          </a:xfrm>
        </p:spPr>
        <p:txBody>
          <a:bodyPr/>
          <a:lstStyle/>
          <a:p>
            <a:endParaRPr lang="en-US"/>
          </a:p>
        </p:txBody>
      </p:sp>
      <p:sp>
        <p:nvSpPr>
          <p:cNvPr id="295" name="Text Placeholder 4">
            <a:extLst>
              <a:ext uri="{FF2B5EF4-FFF2-40B4-BE49-F238E27FC236}">
                <a16:creationId xmlns:a16="http://schemas.microsoft.com/office/drawing/2014/main" id="{52C17B75-A9CA-3C9F-EC0F-024A7D09D157}"/>
              </a:ext>
            </a:extLst>
          </p:cNvPr>
          <p:cNvSpPr>
            <a:spLocks noGrp="1"/>
          </p:cNvSpPr>
          <p:nvPr>
            <p:ph type="body" sz="quarter" idx="15"/>
          </p:nvPr>
        </p:nvSpPr>
        <p:spPr>
          <a:xfrm>
            <a:off x="2190750" y="609600"/>
            <a:ext cx="7810500" cy="5638800"/>
          </a:xfrm>
        </p:spPr>
        <p:txBody>
          <a:bodyPr/>
          <a:lstStyle/>
          <a:p>
            <a:endParaRPr lang="en-US" dirty="0"/>
          </a:p>
        </p:txBody>
      </p:sp>
      <p:sp>
        <p:nvSpPr>
          <p:cNvPr id="6" name="Title 5">
            <a:extLst>
              <a:ext uri="{FF2B5EF4-FFF2-40B4-BE49-F238E27FC236}">
                <a16:creationId xmlns:a16="http://schemas.microsoft.com/office/drawing/2014/main" id="{3933031D-018B-489E-B613-2113C1CD2360}"/>
              </a:ext>
            </a:extLst>
          </p:cNvPr>
          <p:cNvSpPr>
            <a:spLocks noGrp="1"/>
          </p:cNvSpPr>
          <p:nvPr>
            <p:ph type="ctrTitle"/>
          </p:nvPr>
        </p:nvSpPr>
        <p:spPr>
          <a:xfrm>
            <a:off x="3163809" y="1905000"/>
            <a:ext cx="5864382" cy="2275238"/>
          </a:xfrm>
        </p:spPr>
        <p:txBody>
          <a:bodyPr anchor="t">
            <a:normAutofit/>
          </a:bodyPr>
          <a:lstStyle/>
          <a:p>
            <a:br>
              <a:rPr lang="en-US" dirty="0"/>
            </a:br>
            <a:endParaRPr lang="en-US" dirty="0"/>
          </a:p>
        </p:txBody>
      </p:sp>
      <p:sp>
        <p:nvSpPr>
          <p:cNvPr id="7" name="Subtitle 6">
            <a:extLst>
              <a:ext uri="{FF2B5EF4-FFF2-40B4-BE49-F238E27FC236}">
                <a16:creationId xmlns:a16="http://schemas.microsoft.com/office/drawing/2014/main" id="{606F8B2E-A7F5-4413-BEED-BFF7C3D9FF78}"/>
              </a:ext>
            </a:extLst>
          </p:cNvPr>
          <p:cNvSpPr>
            <a:spLocks noGrp="1"/>
          </p:cNvSpPr>
          <p:nvPr>
            <p:ph type="subTitle" idx="1"/>
          </p:nvPr>
        </p:nvSpPr>
        <p:spPr>
          <a:xfrm>
            <a:off x="2819400" y="4297679"/>
            <a:ext cx="6858000" cy="1463040"/>
          </a:xfrm>
        </p:spPr>
        <p:txBody>
          <a:bodyPr anchor="t">
            <a:normAutofit/>
          </a:bodyPr>
          <a:lstStyle/>
          <a:p>
            <a:r>
              <a:rPr lang="en-US" dirty="0"/>
              <a:t>Overview of the New Castle County Police Accountability Board</a:t>
            </a:r>
          </a:p>
          <a:p>
            <a:endParaRPr lang="en-US" dirty="0"/>
          </a:p>
        </p:txBody>
      </p:sp>
      <p:pic>
        <p:nvPicPr>
          <p:cNvPr id="3" name="Picture 2">
            <a:extLst>
              <a:ext uri="{FF2B5EF4-FFF2-40B4-BE49-F238E27FC236}">
                <a16:creationId xmlns:a16="http://schemas.microsoft.com/office/drawing/2014/main" id="{6D1F6791-4DDD-28C2-9B42-26B9C4925A3C}"/>
              </a:ext>
            </a:extLst>
          </p:cNvPr>
          <p:cNvPicPr>
            <a:picLocks noChangeAspect="1"/>
          </p:cNvPicPr>
          <p:nvPr/>
        </p:nvPicPr>
        <p:blipFill>
          <a:blip r:embed="rId4"/>
          <a:srcRect/>
          <a:stretch/>
        </p:blipFill>
        <p:spPr>
          <a:xfrm>
            <a:off x="4571195" y="1468188"/>
            <a:ext cx="3041181" cy="3041181"/>
          </a:xfrm>
          <a:prstGeom prst="rect">
            <a:avLst/>
          </a:prstGeom>
        </p:spPr>
      </p:pic>
    </p:spTree>
    <p:extLst>
      <p:ext uri="{BB962C8B-B14F-4D97-AF65-F5344CB8AC3E}">
        <p14:creationId xmlns:p14="http://schemas.microsoft.com/office/powerpoint/2010/main" val="3135228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dirty="0"/>
              <a:t>functions</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a:xfrm>
            <a:off x="548640" y="2402597"/>
            <a:ext cx="10288693" cy="3660648"/>
          </a:xfrm>
        </p:spPr>
        <p:txBody>
          <a:bodyPr>
            <a:normAutofit/>
          </a:bodyPr>
          <a:lstStyle/>
          <a:p>
            <a:pPr marL="0" indent="0">
              <a:buNone/>
            </a:pPr>
            <a:r>
              <a:rPr lang="en-US" sz="1800" dirty="0"/>
              <a:t>The Board advises the Department of Public Safety and the Division of Police on policy, training, and other issues relating to or affecting the department and the communities served by the department. Additionally, the Board shall:</a:t>
            </a:r>
          </a:p>
          <a:p>
            <a:r>
              <a:rPr lang="en-US" sz="1800" dirty="0"/>
              <a:t>Conduct community outreach and hold public forums to solicit public feedback;</a:t>
            </a:r>
          </a:p>
          <a:p>
            <a:r>
              <a:rPr lang="en-US" sz="1800" dirty="0"/>
              <a:t>Review and provide recommendations regarding police policies and procedures, including police misconduct complaints, discipline, use of force, recruiting practices, and crime prevention strategies. The review of misconduct complaints, discipline, and use of force will include only information permitted by Delaware law;</a:t>
            </a:r>
          </a:p>
          <a:p>
            <a:r>
              <a:rPr lang="en-US" sz="1800" dirty="0"/>
              <a:t>Offer constructive criticism to improve police-community relations;</a:t>
            </a:r>
          </a:p>
          <a:p>
            <a:r>
              <a:rPr lang="en-US" sz="1800" dirty="0"/>
              <a:t>Review and analyze data and information regarding arrest data and police misconduct data; and</a:t>
            </a:r>
          </a:p>
          <a:p>
            <a:r>
              <a:rPr lang="en-US" sz="1800" dirty="0"/>
              <a:t>Provide recommendations on future police reform.</a:t>
            </a:r>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a:xfrm>
            <a:off x="-1" y="1676400"/>
            <a:ext cx="10837333" cy="424732"/>
          </a:xfrm>
        </p:spPr>
        <p:txBody>
          <a:bodyPr/>
          <a:lstStyle/>
          <a:p>
            <a:r>
              <a:rPr lang="en-US" dirty="0"/>
              <a:t>The NCCPAB was created by County Ordinance 23-148. </a:t>
            </a:r>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2</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Tree>
    <p:extLst>
      <p:ext uri="{BB962C8B-B14F-4D97-AF65-F5344CB8AC3E}">
        <p14:creationId xmlns:p14="http://schemas.microsoft.com/office/powerpoint/2010/main" val="107472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B9E9B-C052-8ABA-B553-ADEAB2971BFF}"/>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BA480C03-4C9A-227F-1DC3-D27A6176B0ED}"/>
              </a:ext>
            </a:extLst>
          </p:cNvPr>
          <p:cNvSpPr>
            <a:spLocks noGrp="1"/>
          </p:cNvSpPr>
          <p:nvPr>
            <p:ph type="title"/>
          </p:nvPr>
        </p:nvSpPr>
        <p:spPr/>
        <p:txBody>
          <a:bodyPr/>
          <a:lstStyle/>
          <a:p>
            <a:r>
              <a:rPr lang="en-US" dirty="0"/>
              <a:t>composition</a:t>
            </a:r>
          </a:p>
        </p:txBody>
      </p:sp>
      <p:sp>
        <p:nvSpPr>
          <p:cNvPr id="13" name="Content Placeholder 12">
            <a:extLst>
              <a:ext uri="{FF2B5EF4-FFF2-40B4-BE49-F238E27FC236}">
                <a16:creationId xmlns:a16="http://schemas.microsoft.com/office/drawing/2014/main" id="{C1A9EADD-DB86-E545-BEE3-262F4D6E5B17}"/>
              </a:ext>
            </a:extLst>
          </p:cNvPr>
          <p:cNvSpPr>
            <a:spLocks noGrp="1"/>
          </p:cNvSpPr>
          <p:nvPr>
            <p:ph sz="quarter" idx="13"/>
          </p:nvPr>
        </p:nvSpPr>
        <p:spPr>
          <a:xfrm>
            <a:off x="548640" y="2276546"/>
            <a:ext cx="10288693" cy="3660648"/>
          </a:xfrm>
        </p:spPr>
        <p:txBody>
          <a:bodyPr>
            <a:normAutofit fontScale="62500" lnSpcReduction="20000"/>
          </a:bodyPr>
          <a:lstStyle/>
          <a:p>
            <a:r>
              <a:rPr lang="en-US" sz="2300" dirty="0"/>
              <a:t>Social service organizations shall submit nominees for two (2) members of the community who have been impacted directly or are immediate family members or caregivers of those impacted by the juvenile or adult criminal justice system; </a:t>
            </a:r>
          </a:p>
          <a:p>
            <a:r>
              <a:rPr lang="en-US" sz="2300" dirty="0"/>
              <a:t>Civil rights organizations shall submit nominations for two (2) criminal justice reform advocates; </a:t>
            </a:r>
          </a:p>
          <a:p>
            <a:r>
              <a:rPr lang="en-US" sz="2300" dirty="0"/>
              <a:t>Faith-based organizations shall submit a nomination for one (1) religious leader from the community who has experience with justice-involved individuals;  </a:t>
            </a:r>
          </a:p>
          <a:p>
            <a:r>
              <a:rPr lang="en-US" sz="2300" dirty="0"/>
              <a:t>Education organizations shall submit a nomination for one (1) member of the education community;  </a:t>
            </a:r>
          </a:p>
          <a:p>
            <a:r>
              <a:rPr lang="en-US" sz="2300" dirty="0"/>
              <a:t>Mental health organizations shall submit a nomination for one (1) member from the mental health treatment community as defined by the National Alliance on Mental Illness; </a:t>
            </a:r>
          </a:p>
          <a:p>
            <a:r>
              <a:rPr lang="en-US" sz="2300" dirty="0"/>
              <a:t>Victims’ rights organizations shall submit a nomination for one (1) member of the victims’ rights community who was a victim or relative of a victim of violent crime; </a:t>
            </a:r>
          </a:p>
          <a:p>
            <a:r>
              <a:rPr lang="en-US" sz="2300" dirty="0"/>
              <a:t>and three (3) at-large members. 	</a:t>
            </a:r>
          </a:p>
          <a:p>
            <a:r>
              <a:rPr lang="en-US" sz="2300" dirty="0"/>
              <a:t>The NCCPAB has two staff members:</a:t>
            </a:r>
          </a:p>
          <a:p>
            <a:pPr lvl="1"/>
            <a:r>
              <a:rPr lang="en-US" sz="2300" dirty="0"/>
              <a:t>Executive Assistant</a:t>
            </a:r>
          </a:p>
          <a:p>
            <a:pPr lvl="1"/>
            <a:r>
              <a:rPr lang="en-US" sz="2300" dirty="0"/>
              <a:t>Attorney</a:t>
            </a:r>
          </a:p>
          <a:p>
            <a:pPr marL="0" indent="0">
              <a:buNone/>
            </a:pPr>
            <a:endParaRPr lang="en-US" sz="1800" dirty="0"/>
          </a:p>
          <a:p>
            <a:pPr marL="0" indent="0">
              <a:buNone/>
            </a:pPr>
            <a:endParaRPr lang="en-US" sz="1800" dirty="0"/>
          </a:p>
        </p:txBody>
      </p:sp>
      <p:sp>
        <p:nvSpPr>
          <p:cNvPr id="2" name="Text Placeholder 1">
            <a:extLst>
              <a:ext uri="{FF2B5EF4-FFF2-40B4-BE49-F238E27FC236}">
                <a16:creationId xmlns:a16="http://schemas.microsoft.com/office/drawing/2014/main" id="{228EBDF0-82A7-ED72-3E6C-DE8A568E5A25}"/>
              </a:ext>
            </a:extLst>
          </p:cNvPr>
          <p:cNvSpPr>
            <a:spLocks noGrp="1"/>
          </p:cNvSpPr>
          <p:nvPr>
            <p:ph type="body" sz="quarter" idx="16"/>
          </p:nvPr>
        </p:nvSpPr>
        <p:spPr>
          <a:xfrm>
            <a:off x="-1" y="1676400"/>
            <a:ext cx="11734801" cy="535531"/>
          </a:xfrm>
        </p:spPr>
        <p:txBody>
          <a:bodyPr/>
          <a:lstStyle/>
          <a:p>
            <a:r>
              <a:rPr lang="en-US" sz="1600" dirty="0"/>
              <a:t>The Board includes 11 voting members and 2 non-voting members. 8 of the voting members are recommended by outside organizations.</a:t>
            </a:r>
          </a:p>
        </p:txBody>
      </p:sp>
      <p:sp>
        <p:nvSpPr>
          <p:cNvPr id="3" name="Slide Number Placeholder 2">
            <a:extLst>
              <a:ext uri="{FF2B5EF4-FFF2-40B4-BE49-F238E27FC236}">
                <a16:creationId xmlns:a16="http://schemas.microsoft.com/office/drawing/2014/main" id="{54936928-E92F-19FE-3B62-71DEE8B418BF}"/>
              </a:ext>
            </a:extLst>
          </p:cNvPr>
          <p:cNvSpPr>
            <a:spLocks noGrp="1"/>
          </p:cNvSpPr>
          <p:nvPr>
            <p:ph type="sldNum" sz="quarter" idx="4"/>
          </p:nvPr>
        </p:nvSpPr>
        <p:spPr/>
        <p:txBody>
          <a:bodyPr/>
          <a:lstStyle/>
          <a:p>
            <a:fld id="{4FAB73BC-B049-4115-A692-8D63A059BFB8}" type="slidenum">
              <a:rPr lang="en-US" smtClean="0"/>
              <a:pPr/>
              <a:t>3</a:t>
            </a:fld>
            <a:endParaRPr lang="en-US" dirty="0"/>
          </a:p>
        </p:txBody>
      </p:sp>
      <p:sp>
        <p:nvSpPr>
          <p:cNvPr id="18" name="Text Placeholder 119">
            <a:extLst>
              <a:ext uri="{FF2B5EF4-FFF2-40B4-BE49-F238E27FC236}">
                <a16:creationId xmlns:a16="http://schemas.microsoft.com/office/drawing/2014/main" id="{391349A7-C314-E40C-186A-57022BF145C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4316CB2-3D9F-C05A-32DF-79C70AF98091}"/>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Tree>
    <p:extLst>
      <p:ext uri="{BB962C8B-B14F-4D97-AF65-F5344CB8AC3E}">
        <p14:creationId xmlns:p14="http://schemas.microsoft.com/office/powerpoint/2010/main" val="162974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AF890B92-D44D-461B-A5E6-D4F348791F20}"/>
              </a:ext>
              <a:ext uri="{C183D7F6-B498-43B3-948B-1728B52AA6E4}">
                <adec:decorative xmlns:adec="http://schemas.microsoft.com/office/drawing/2017/decorative" val="1"/>
              </a:ext>
            </a:extLst>
          </p:cNvPr>
          <p:cNvPicPr>
            <a:picLocks noGrp="1" noChangeAspect="1"/>
          </p:cNvPicPr>
          <p:nvPr>
            <p:ph type="pic" sz="quarter" idx="17"/>
          </p:nvPr>
        </p:nvPicPr>
        <p:blipFill>
          <a:blip r:embed="rId3"/>
          <a:srcRect/>
          <a:stretch/>
        </p:blipFill>
        <p:spPr>
          <a:xfrm>
            <a:off x="0" y="112976"/>
            <a:ext cx="12191999" cy="3278423"/>
          </a:xfrm>
        </p:spPr>
      </p:pic>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normAutofit fontScale="90000"/>
          </a:bodyPr>
          <a:lstStyle/>
          <a:p>
            <a:r>
              <a:rPr lang="en-US" dirty="0"/>
              <a:t>There is no right answer as to what an effective police oversight body “must” look like.</a:t>
            </a:r>
          </a:p>
        </p:txBody>
      </p:sp>
      <p:sp>
        <p:nvSpPr>
          <p:cNvPr id="34" name="Text Placeholder 33">
            <a:extLst>
              <a:ext uri="{FF2B5EF4-FFF2-40B4-BE49-F238E27FC236}">
                <a16:creationId xmlns:a16="http://schemas.microsoft.com/office/drawing/2014/main" id="{29455ACD-CCC6-4BEC-AA79-DC1C69D087DF}"/>
              </a:ext>
              <a:ext uri="{C183D7F6-B498-43B3-948B-1728B52AA6E4}">
                <adec:decorative xmlns:adec="http://schemas.microsoft.com/office/drawing/2017/decorative" val="1"/>
              </a:ext>
            </a:extLst>
          </p:cNvPr>
          <p:cNvSpPr>
            <a:spLocks noGrp="1"/>
          </p:cNvSpPr>
          <p:nvPr>
            <p:ph type="body" sz="quarter" idx="20"/>
          </p:nvPr>
        </p:nvSpPr>
        <p:spPr>
          <a:xfrm>
            <a:off x="7253514" y="2021839"/>
            <a:ext cx="4389542" cy="4619466"/>
          </a:xfrm>
        </p:spPr>
        <p:txBody>
          <a:bodyPr/>
          <a:lstStyle/>
          <a:p>
            <a:r>
              <a:rPr lang="en-US" dirty="0"/>
              <a:t>Keys to Oversight per NACOLE</a:t>
            </a:r>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9"/>
          </p:nvPr>
        </p:nvSpPr>
        <p:spPr>
          <a:xfrm>
            <a:off x="7318845" y="3035152"/>
            <a:ext cx="4324211" cy="3962400"/>
          </a:xfrm>
        </p:spPr>
        <p:txBody>
          <a:bodyPr>
            <a:noAutofit/>
          </a:bodyPr>
          <a:lstStyle/>
          <a:p>
            <a:pPr marL="742950" indent="-742950">
              <a:lnSpc>
                <a:spcPct val="120000"/>
              </a:lnSpc>
              <a:buAutoNum type="arabicPeriod"/>
            </a:pPr>
            <a:r>
              <a:rPr lang="en-US" sz="2000" dirty="0"/>
              <a:t>Independence</a:t>
            </a:r>
          </a:p>
          <a:p>
            <a:pPr marL="742950" indent="-742950">
              <a:lnSpc>
                <a:spcPct val="120000"/>
              </a:lnSpc>
              <a:buAutoNum type="arabicPeriod"/>
            </a:pPr>
            <a:r>
              <a:rPr lang="en-US" sz="2000" dirty="0"/>
              <a:t>Adequate Funding</a:t>
            </a:r>
          </a:p>
          <a:p>
            <a:pPr marL="742950" indent="-742950">
              <a:lnSpc>
                <a:spcPct val="120000"/>
              </a:lnSpc>
              <a:buAutoNum type="arabicPeriod"/>
            </a:pPr>
            <a:r>
              <a:rPr lang="en-US" sz="2000" dirty="0"/>
              <a:t>Access to information</a:t>
            </a:r>
          </a:p>
          <a:p>
            <a:pPr marL="742950" indent="-742950">
              <a:lnSpc>
                <a:spcPct val="120000"/>
              </a:lnSpc>
              <a:buAutoNum type="arabicPeriod"/>
            </a:pPr>
            <a:r>
              <a:rPr lang="en-US" sz="2000" dirty="0"/>
              <a:t>Rapport</a:t>
            </a:r>
          </a:p>
          <a:p>
            <a:pPr marL="742950" indent="-742950">
              <a:lnSpc>
                <a:spcPct val="120000"/>
              </a:lnSpc>
              <a:buAutoNum type="arabicPeriod"/>
            </a:pPr>
            <a:r>
              <a:rPr lang="en-US" sz="2000" dirty="0"/>
              <a:t>Ample Authority</a:t>
            </a:r>
          </a:p>
          <a:p>
            <a:pPr marL="742950" indent="-742950">
              <a:lnSpc>
                <a:spcPct val="120000"/>
              </a:lnSpc>
              <a:buAutoNum type="arabicPeriod"/>
            </a:pPr>
            <a:r>
              <a:rPr lang="en-US" sz="2000" dirty="0"/>
              <a:t>Ability to Review</a:t>
            </a:r>
          </a:p>
          <a:p>
            <a:pPr marL="742950" indent="-742950">
              <a:lnSpc>
                <a:spcPct val="120000"/>
              </a:lnSpc>
              <a:buAutoNum type="arabicPeriod"/>
            </a:pPr>
            <a:r>
              <a:rPr lang="en-US" sz="2000" dirty="0"/>
              <a:t>Community Support/Outreach</a:t>
            </a:r>
          </a:p>
          <a:p>
            <a:pPr marL="742950" indent="-742950">
              <a:lnSpc>
                <a:spcPct val="120000"/>
              </a:lnSpc>
              <a:buAutoNum type="arabicPeriod"/>
            </a:pPr>
            <a:r>
              <a:rPr lang="en-US" sz="2000" dirty="0"/>
              <a:t>Transparency</a:t>
            </a:r>
          </a:p>
        </p:txBody>
      </p:sp>
      <p:pic>
        <p:nvPicPr>
          <p:cNvPr id="39" name="Picture Placeholder 38">
            <a:extLst>
              <a:ext uri="{FF2B5EF4-FFF2-40B4-BE49-F238E27FC236}">
                <a16:creationId xmlns:a16="http://schemas.microsoft.com/office/drawing/2014/main" id="{D15B262E-3234-4E0C-A890-B69314333FD8}"/>
              </a:ext>
              <a:ext uri="{C183D7F6-B498-43B3-948B-1728B52AA6E4}">
                <adec:decorative xmlns:adec="http://schemas.microsoft.com/office/drawing/2017/decorative" val="1"/>
              </a:ext>
            </a:extLst>
          </p:cNvPr>
          <p:cNvPicPr>
            <a:picLocks noGrp="1" noChangeAspect="1"/>
          </p:cNvPicPr>
          <p:nvPr>
            <p:ph type="pic" sz="quarter" idx="21"/>
          </p:nvPr>
        </p:nvPicPr>
        <p:blipFill>
          <a:blip r:embed="rId4">
            <a:extLst>
              <a:ext uri="{96DAC541-7B7A-43D3-8B79-37D633B846F1}">
                <asvg:svgBlip xmlns:asvg="http://schemas.microsoft.com/office/drawing/2016/SVG/main" r:embed="rId5"/>
              </a:ext>
            </a:extLst>
          </a:blip>
          <a:srcRect l="853" r="853"/>
          <a:stretch>
            <a:fillRect/>
          </a:stretch>
        </p:blipFill>
        <p:spPr/>
      </p:pic>
      <p:sp>
        <p:nvSpPr>
          <p:cNvPr id="2" name="Slide Number Placeholder 1">
            <a:extLst>
              <a:ext uri="{FF2B5EF4-FFF2-40B4-BE49-F238E27FC236}">
                <a16:creationId xmlns:a16="http://schemas.microsoft.com/office/drawing/2014/main" id="{7A6C6147-EB04-429F-9D41-52F18DE2322C}"/>
              </a:ext>
            </a:extLst>
          </p:cNvPr>
          <p:cNvSpPr>
            <a:spLocks noGrp="1"/>
          </p:cNvSpPr>
          <p:nvPr>
            <p:ph type="sldNum" sz="quarter" idx="4"/>
          </p:nvPr>
        </p:nvSpPr>
        <p:spPr/>
        <p:txBody>
          <a:bodyPr/>
          <a:lstStyle/>
          <a:p>
            <a:fld id="{4FAB73BC-B049-4115-A692-8D63A059BFB8}" type="slidenum">
              <a:rPr lang="en-US" smtClean="0"/>
              <a:pPr/>
              <a:t>4</a:t>
            </a:fld>
            <a:endParaRPr lang="en-US" dirty="0"/>
          </a:p>
        </p:txBody>
      </p:sp>
      <p:sp>
        <p:nvSpPr>
          <p:cNvPr id="32" name="Text Placeholder 119">
            <a:extLst>
              <a:ext uri="{FF2B5EF4-FFF2-40B4-BE49-F238E27FC236}">
                <a16:creationId xmlns:a16="http://schemas.microsoft.com/office/drawing/2014/main" id="{D9043C6D-0761-489D-8401-7F976D80BA59}"/>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sp>
        <p:nvSpPr>
          <p:cNvPr id="40" name="Freeform: Shape 39">
            <a:extLst>
              <a:ext uri="{FF2B5EF4-FFF2-40B4-BE49-F238E27FC236}">
                <a16:creationId xmlns:a16="http://schemas.microsoft.com/office/drawing/2014/main" id="{CD5E95B5-674E-4A3A-A7C5-83CFC41142E0}"/>
              </a:ext>
              <a:ext uri="{C183D7F6-B498-43B3-948B-1728B52AA6E4}">
                <adec:decorative xmlns:adec="http://schemas.microsoft.com/office/drawing/2017/decorative" val="1"/>
              </a:ext>
            </a:extLst>
          </p:cNvPr>
          <p:cNvSpPr/>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51EF6F20-19DA-733B-0AE2-298B568A8ABD}"/>
              </a:ext>
            </a:extLst>
          </p:cNvPr>
          <p:cNvSpPr txBox="1"/>
          <p:nvPr/>
        </p:nvSpPr>
        <p:spPr>
          <a:xfrm>
            <a:off x="7318845" y="2037079"/>
            <a:ext cx="3830207" cy="830997"/>
          </a:xfrm>
          <a:prstGeom prst="rect">
            <a:avLst/>
          </a:prstGeom>
          <a:noFill/>
        </p:spPr>
        <p:txBody>
          <a:bodyPr wrap="square" rtlCol="0">
            <a:spAutoFit/>
          </a:bodyPr>
          <a:lstStyle/>
          <a:p>
            <a:r>
              <a:rPr lang="en-US" sz="2400" dirty="0"/>
              <a:t>Keys to effective police oversight per NACOLE:</a:t>
            </a:r>
          </a:p>
        </p:txBody>
      </p:sp>
    </p:spTree>
    <p:extLst>
      <p:ext uri="{BB962C8B-B14F-4D97-AF65-F5344CB8AC3E}">
        <p14:creationId xmlns:p14="http://schemas.microsoft.com/office/powerpoint/2010/main" val="295620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a:extLst>
              <a:ext uri="{FF2B5EF4-FFF2-40B4-BE49-F238E27FC236}">
                <a16:creationId xmlns:a16="http://schemas.microsoft.com/office/drawing/2014/main" id="{E02B9606-F9BC-40CD-9467-6348ACE4102C}"/>
              </a:ext>
              <a:ext uri="{C183D7F6-B498-43B3-948B-1728B52AA6E4}">
                <adec:decorative xmlns:adec="http://schemas.microsoft.com/office/drawing/2017/decorative" val="1"/>
              </a:ext>
            </a:extLst>
          </p:cNvPr>
          <p:cNvSpPr>
            <a:spLocks noGrp="1"/>
          </p:cNvSpPr>
          <p:nvPr>
            <p:ph type="body" sz="quarter" idx="13"/>
          </p:nvPr>
        </p:nvSpPr>
        <p:spPr/>
        <p:txBody>
          <a:bodyPr/>
          <a:lstStyle/>
          <a:p>
            <a:endParaRPr lang="en-US" dirty="0"/>
          </a:p>
        </p:txBody>
      </p:sp>
      <p:sp>
        <p:nvSpPr>
          <p:cNvPr id="15" name="Text Placeholder 14">
            <a:extLst>
              <a:ext uri="{FF2B5EF4-FFF2-40B4-BE49-F238E27FC236}">
                <a16:creationId xmlns:a16="http://schemas.microsoft.com/office/drawing/2014/main" id="{A682397A-D234-4487-8E63-23B79C769633}"/>
              </a:ext>
              <a:ext uri="{C183D7F6-B498-43B3-948B-1728B52AA6E4}">
                <adec:decorative xmlns:adec="http://schemas.microsoft.com/office/drawing/2017/decorative" val="1"/>
              </a:ext>
            </a:extLst>
          </p:cNvPr>
          <p:cNvSpPr>
            <a:spLocks noGrp="1"/>
          </p:cNvSpPr>
          <p:nvPr>
            <p:ph type="body" sz="quarter" idx="22"/>
          </p:nvPr>
        </p:nvSpPr>
        <p:spPr/>
        <p:txBody>
          <a:bodyPr/>
          <a:lstStyle/>
          <a:p>
            <a:endParaRPr lang="en-US" dirty="0"/>
          </a:p>
        </p:txBody>
      </p:sp>
      <p:sp>
        <p:nvSpPr>
          <p:cNvPr id="13" name="Title 12">
            <a:extLst>
              <a:ext uri="{FF2B5EF4-FFF2-40B4-BE49-F238E27FC236}">
                <a16:creationId xmlns:a16="http://schemas.microsoft.com/office/drawing/2014/main" id="{D7199992-58FE-4335-A811-6AFA96B5595D}"/>
              </a:ext>
            </a:extLst>
          </p:cNvPr>
          <p:cNvSpPr>
            <a:spLocks noGrp="1"/>
          </p:cNvSpPr>
          <p:nvPr>
            <p:ph type="title"/>
          </p:nvPr>
        </p:nvSpPr>
        <p:spPr/>
        <p:txBody>
          <a:bodyPr>
            <a:normAutofit/>
          </a:bodyPr>
          <a:lstStyle/>
          <a:p>
            <a:r>
              <a:rPr lang="en-US" dirty="0"/>
              <a:t>Plus/delta analysis</a:t>
            </a:r>
          </a:p>
        </p:txBody>
      </p:sp>
      <p:sp>
        <p:nvSpPr>
          <p:cNvPr id="16" name="Text Placeholder 15">
            <a:extLst>
              <a:ext uri="{FF2B5EF4-FFF2-40B4-BE49-F238E27FC236}">
                <a16:creationId xmlns:a16="http://schemas.microsoft.com/office/drawing/2014/main" id="{CF8FCB52-DD55-48F6-9F4A-D2A0F6586E95}"/>
              </a:ext>
              <a:ext uri="{C183D7F6-B498-43B3-948B-1728B52AA6E4}">
                <adec:decorative xmlns:adec="http://schemas.microsoft.com/office/drawing/2017/decorative" val="1"/>
              </a:ext>
            </a:extLst>
          </p:cNvPr>
          <p:cNvSpPr>
            <a:spLocks noGrp="1"/>
          </p:cNvSpPr>
          <p:nvPr>
            <p:ph type="body" sz="quarter" idx="23"/>
          </p:nvPr>
        </p:nvSpPr>
        <p:spPr/>
        <p:txBody>
          <a:bodyPr/>
          <a:lstStyle/>
          <a:p>
            <a:endParaRPr lang="en-US" dirty="0"/>
          </a:p>
        </p:txBody>
      </p:sp>
    </p:spTree>
    <p:extLst>
      <p:ext uri="{BB962C8B-B14F-4D97-AF65-F5344CB8AC3E}">
        <p14:creationId xmlns:p14="http://schemas.microsoft.com/office/powerpoint/2010/main" val="306905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F6807D-60A5-728A-45F0-F0C0DC597572}"/>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2976A071-2EF5-63E5-563C-9EF66D42D14B}"/>
              </a:ext>
            </a:extLst>
          </p:cNvPr>
          <p:cNvSpPr>
            <a:spLocks noGrp="1"/>
          </p:cNvSpPr>
          <p:nvPr>
            <p:ph type="title"/>
          </p:nvPr>
        </p:nvSpPr>
        <p:spPr/>
        <p:txBody>
          <a:bodyPr/>
          <a:lstStyle/>
          <a:p>
            <a:r>
              <a:rPr lang="en-US" dirty="0"/>
              <a:t>pluses</a:t>
            </a:r>
          </a:p>
        </p:txBody>
      </p:sp>
      <p:sp>
        <p:nvSpPr>
          <p:cNvPr id="13" name="Content Placeholder 12">
            <a:extLst>
              <a:ext uri="{FF2B5EF4-FFF2-40B4-BE49-F238E27FC236}">
                <a16:creationId xmlns:a16="http://schemas.microsoft.com/office/drawing/2014/main" id="{CDE5947C-4194-FB95-3FAE-009040006FFF}"/>
              </a:ext>
            </a:extLst>
          </p:cNvPr>
          <p:cNvSpPr>
            <a:spLocks noGrp="1"/>
          </p:cNvSpPr>
          <p:nvPr>
            <p:ph sz="quarter" idx="13"/>
          </p:nvPr>
        </p:nvSpPr>
        <p:spPr>
          <a:xfrm>
            <a:off x="548640" y="2276546"/>
            <a:ext cx="10288693" cy="3660648"/>
          </a:xfrm>
        </p:spPr>
        <p:txBody>
          <a:bodyPr>
            <a:normAutofit/>
          </a:bodyPr>
          <a:lstStyle/>
          <a:p>
            <a:r>
              <a:rPr lang="en-US" sz="2400" dirty="0"/>
              <a:t>Community referral process for Board Members</a:t>
            </a:r>
          </a:p>
          <a:p>
            <a:r>
              <a:rPr lang="en-US" sz="2400" dirty="0"/>
              <a:t>Quarterly public forums</a:t>
            </a:r>
          </a:p>
          <a:p>
            <a:r>
              <a:rPr lang="en-US" sz="2400" dirty="0"/>
              <a:t>Board Committees</a:t>
            </a:r>
          </a:p>
          <a:p>
            <a:r>
              <a:rPr lang="en-US" sz="2400" dirty="0"/>
              <a:t>YouTube Channel</a:t>
            </a:r>
          </a:p>
          <a:p>
            <a:r>
              <a:rPr lang="en-US" sz="2400" dirty="0"/>
              <a:t>National Association for Civilian Oversight of Law Enforcement (NACOLE) Membership</a:t>
            </a:r>
          </a:p>
        </p:txBody>
      </p:sp>
      <p:sp>
        <p:nvSpPr>
          <p:cNvPr id="2" name="Text Placeholder 1">
            <a:extLst>
              <a:ext uri="{FF2B5EF4-FFF2-40B4-BE49-F238E27FC236}">
                <a16:creationId xmlns:a16="http://schemas.microsoft.com/office/drawing/2014/main" id="{86A7A2C2-C811-7B3F-A8C2-6F4D3FF10D08}"/>
              </a:ext>
            </a:extLst>
          </p:cNvPr>
          <p:cNvSpPr>
            <a:spLocks noGrp="1"/>
          </p:cNvSpPr>
          <p:nvPr>
            <p:ph type="body" sz="quarter" idx="16"/>
          </p:nvPr>
        </p:nvSpPr>
        <p:spPr>
          <a:xfrm>
            <a:off x="-1" y="1676400"/>
            <a:ext cx="10837333" cy="424732"/>
          </a:xfrm>
        </p:spPr>
        <p:txBody>
          <a:bodyPr/>
          <a:lstStyle/>
          <a:p>
            <a:r>
              <a:rPr lang="en-US" dirty="0"/>
              <a:t>(what’s working)</a:t>
            </a:r>
          </a:p>
        </p:txBody>
      </p:sp>
      <p:sp>
        <p:nvSpPr>
          <p:cNvPr id="3" name="Slide Number Placeholder 2">
            <a:extLst>
              <a:ext uri="{FF2B5EF4-FFF2-40B4-BE49-F238E27FC236}">
                <a16:creationId xmlns:a16="http://schemas.microsoft.com/office/drawing/2014/main" id="{A108F1C3-80B4-1E8F-47DB-FB6557C30FF7}"/>
              </a:ext>
            </a:extLst>
          </p:cNvPr>
          <p:cNvSpPr>
            <a:spLocks noGrp="1"/>
          </p:cNvSpPr>
          <p:nvPr>
            <p:ph type="sldNum" sz="quarter" idx="4"/>
          </p:nvPr>
        </p:nvSpPr>
        <p:spPr/>
        <p:txBody>
          <a:bodyPr/>
          <a:lstStyle/>
          <a:p>
            <a:fld id="{4FAB73BC-B049-4115-A692-8D63A059BFB8}" type="slidenum">
              <a:rPr lang="en-US" smtClean="0"/>
              <a:pPr/>
              <a:t>6</a:t>
            </a:fld>
            <a:endParaRPr lang="en-US" dirty="0"/>
          </a:p>
        </p:txBody>
      </p:sp>
      <p:sp>
        <p:nvSpPr>
          <p:cNvPr id="18" name="Text Placeholder 119">
            <a:extLst>
              <a:ext uri="{FF2B5EF4-FFF2-40B4-BE49-F238E27FC236}">
                <a16:creationId xmlns:a16="http://schemas.microsoft.com/office/drawing/2014/main" id="{7F093520-2D22-A77D-F26F-4E1C06A91C75}"/>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1DD1B381-45ED-B34A-E72D-488D5E56BE90}"/>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Tree>
    <p:extLst>
      <p:ext uri="{BB962C8B-B14F-4D97-AF65-F5344CB8AC3E}">
        <p14:creationId xmlns:p14="http://schemas.microsoft.com/office/powerpoint/2010/main" val="2675633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BB73C-886D-3A83-C59F-709049AA75C0}"/>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690FD1D1-9308-7306-C473-09EBC10C6567}"/>
              </a:ext>
            </a:extLst>
          </p:cNvPr>
          <p:cNvSpPr>
            <a:spLocks noGrp="1"/>
          </p:cNvSpPr>
          <p:nvPr>
            <p:ph type="title"/>
          </p:nvPr>
        </p:nvSpPr>
        <p:spPr/>
        <p:txBody>
          <a:bodyPr/>
          <a:lstStyle/>
          <a:p>
            <a:r>
              <a:rPr lang="en-US" dirty="0"/>
              <a:t>deltas</a:t>
            </a:r>
          </a:p>
        </p:txBody>
      </p:sp>
      <p:sp>
        <p:nvSpPr>
          <p:cNvPr id="13" name="Content Placeholder 12">
            <a:extLst>
              <a:ext uri="{FF2B5EF4-FFF2-40B4-BE49-F238E27FC236}">
                <a16:creationId xmlns:a16="http://schemas.microsoft.com/office/drawing/2014/main" id="{8F99BA1F-D6B5-BB6D-49E8-67D849830930}"/>
              </a:ext>
            </a:extLst>
          </p:cNvPr>
          <p:cNvSpPr>
            <a:spLocks noGrp="1"/>
          </p:cNvSpPr>
          <p:nvPr>
            <p:ph sz="quarter" idx="13"/>
          </p:nvPr>
        </p:nvSpPr>
        <p:spPr>
          <a:xfrm>
            <a:off x="548640" y="2402597"/>
            <a:ext cx="10288693" cy="3660648"/>
          </a:xfrm>
        </p:spPr>
        <p:txBody>
          <a:bodyPr>
            <a:normAutofit/>
          </a:bodyPr>
          <a:lstStyle/>
          <a:p>
            <a:r>
              <a:rPr lang="en-US" sz="2800" dirty="0"/>
              <a:t>Lack of transparency due to State law</a:t>
            </a:r>
          </a:p>
          <a:p>
            <a:r>
              <a:rPr lang="en-US" sz="2800" dirty="0"/>
              <a:t>Processing civilian feedback</a:t>
            </a:r>
          </a:p>
          <a:p>
            <a:r>
              <a:rPr lang="en-US" sz="2800" dirty="0"/>
              <a:t>Time constraints </a:t>
            </a:r>
          </a:p>
          <a:p>
            <a:r>
              <a:rPr lang="en-US" sz="2800" dirty="0"/>
              <a:t>Budget</a:t>
            </a:r>
          </a:p>
        </p:txBody>
      </p:sp>
      <p:sp>
        <p:nvSpPr>
          <p:cNvPr id="2" name="Text Placeholder 1">
            <a:extLst>
              <a:ext uri="{FF2B5EF4-FFF2-40B4-BE49-F238E27FC236}">
                <a16:creationId xmlns:a16="http://schemas.microsoft.com/office/drawing/2014/main" id="{AE3A6CBE-A310-C335-DBA5-005D2A22161E}"/>
              </a:ext>
            </a:extLst>
          </p:cNvPr>
          <p:cNvSpPr>
            <a:spLocks noGrp="1"/>
          </p:cNvSpPr>
          <p:nvPr>
            <p:ph type="body" sz="quarter" idx="16"/>
          </p:nvPr>
        </p:nvSpPr>
        <p:spPr>
          <a:xfrm>
            <a:off x="-1" y="1676400"/>
            <a:ext cx="10837333" cy="424732"/>
          </a:xfrm>
        </p:spPr>
        <p:txBody>
          <a:bodyPr/>
          <a:lstStyle/>
          <a:p>
            <a:r>
              <a:rPr lang="en-US" dirty="0"/>
              <a:t>(challenges)</a:t>
            </a:r>
          </a:p>
        </p:txBody>
      </p:sp>
      <p:sp>
        <p:nvSpPr>
          <p:cNvPr id="3" name="Slide Number Placeholder 2">
            <a:extLst>
              <a:ext uri="{FF2B5EF4-FFF2-40B4-BE49-F238E27FC236}">
                <a16:creationId xmlns:a16="http://schemas.microsoft.com/office/drawing/2014/main" id="{7FE997F9-9F19-D4B7-5E34-2399566A5E21}"/>
              </a:ext>
            </a:extLst>
          </p:cNvPr>
          <p:cNvSpPr>
            <a:spLocks noGrp="1"/>
          </p:cNvSpPr>
          <p:nvPr>
            <p:ph type="sldNum" sz="quarter" idx="4"/>
          </p:nvPr>
        </p:nvSpPr>
        <p:spPr/>
        <p:txBody>
          <a:bodyPr/>
          <a:lstStyle/>
          <a:p>
            <a:fld id="{4FAB73BC-B049-4115-A692-8D63A059BFB8}" type="slidenum">
              <a:rPr lang="en-US" smtClean="0"/>
              <a:pPr/>
              <a:t>7</a:t>
            </a:fld>
            <a:endParaRPr lang="en-US" dirty="0"/>
          </a:p>
        </p:txBody>
      </p:sp>
      <p:sp>
        <p:nvSpPr>
          <p:cNvPr id="18" name="Text Placeholder 119">
            <a:extLst>
              <a:ext uri="{FF2B5EF4-FFF2-40B4-BE49-F238E27FC236}">
                <a16:creationId xmlns:a16="http://schemas.microsoft.com/office/drawing/2014/main" id="{062A4927-E36A-AE3C-1EC8-9D0B7C05C4A2}"/>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46A3FD76-82F5-7045-D5BE-9F1D7D0BE3A9}"/>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Tree>
    <p:extLst>
      <p:ext uri="{BB962C8B-B14F-4D97-AF65-F5344CB8AC3E}">
        <p14:creationId xmlns:p14="http://schemas.microsoft.com/office/powerpoint/2010/main" val="689177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6E7711-B9E1-2804-30B6-2FC1CD808274}"/>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A5BF42F4-CFE0-0CA8-1662-528158DFAF9C}"/>
              </a:ext>
            </a:extLst>
          </p:cNvPr>
          <p:cNvSpPr>
            <a:spLocks noGrp="1"/>
          </p:cNvSpPr>
          <p:nvPr>
            <p:ph type="title"/>
          </p:nvPr>
        </p:nvSpPr>
        <p:spPr/>
        <p:txBody>
          <a:bodyPr/>
          <a:lstStyle/>
          <a:p>
            <a:r>
              <a:rPr lang="en-US" dirty="0"/>
              <a:t>Community events</a:t>
            </a:r>
          </a:p>
        </p:txBody>
      </p:sp>
      <p:sp>
        <p:nvSpPr>
          <p:cNvPr id="13" name="Content Placeholder 12">
            <a:extLst>
              <a:ext uri="{FF2B5EF4-FFF2-40B4-BE49-F238E27FC236}">
                <a16:creationId xmlns:a16="http://schemas.microsoft.com/office/drawing/2014/main" id="{22F5A72F-7E96-C26A-1EE7-F25D02CE3890}"/>
              </a:ext>
            </a:extLst>
          </p:cNvPr>
          <p:cNvSpPr>
            <a:spLocks noGrp="1"/>
          </p:cNvSpPr>
          <p:nvPr>
            <p:ph sz="quarter" idx="13"/>
          </p:nvPr>
        </p:nvSpPr>
        <p:spPr>
          <a:xfrm>
            <a:off x="7151214" y="2035302"/>
            <a:ext cx="4583586" cy="914490"/>
          </a:xfrm>
        </p:spPr>
        <p:txBody>
          <a:bodyPr/>
          <a:lstStyle/>
          <a:p>
            <a:r>
              <a:rPr lang="en-US" sz="2400" dirty="0"/>
              <a:t>When: June 2024</a:t>
            </a:r>
          </a:p>
          <a:p>
            <a:r>
              <a:rPr lang="en-US" sz="2400" dirty="0"/>
              <a:t>Where: Rosehill Community Center (New Castle)</a:t>
            </a:r>
          </a:p>
        </p:txBody>
      </p:sp>
      <p:sp>
        <p:nvSpPr>
          <p:cNvPr id="24" name="Text Placeholder 23">
            <a:extLst>
              <a:ext uri="{FF2B5EF4-FFF2-40B4-BE49-F238E27FC236}">
                <a16:creationId xmlns:a16="http://schemas.microsoft.com/office/drawing/2014/main" id="{C07730A8-C24C-CB30-6FA5-B10079F47835}"/>
              </a:ext>
            </a:extLst>
          </p:cNvPr>
          <p:cNvSpPr>
            <a:spLocks noGrp="1"/>
          </p:cNvSpPr>
          <p:nvPr>
            <p:ph type="body" sz="quarter" idx="16"/>
          </p:nvPr>
        </p:nvSpPr>
        <p:spPr/>
        <p:txBody>
          <a:bodyPr/>
          <a:lstStyle/>
          <a:p>
            <a:r>
              <a:rPr lang="en-US" dirty="0"/>
              <a:t>Roundtable Discussion </a:t>
            </a:r>
          </a:p>
        </p:txBody>
      </p:sp>
      <p:pic>
        <p:nvPicPr>
          <p:cNvPr id="85" name="Picture Placeholder 84" descr="Boardroom with solid fill">
            <a:extLst>
              <a:ext uri="{FF2B5EF4-FFF2-40B4-BE49-F238E27FC236}">
                <a16:creationId xmlns:a16="http://schemas.microsoft.com/office/drawing/2014/main" id="{82F6AE39-8870-F92E-6310-FCC4F2C2E248}"/>
              </a:ext>
              <a:ext uri="{C183D7F6-B498-43B3-948B-1728B52AA6E4}">
                <adec:decorative xmlns:adec="http://schemas.microsoft.com/office/drawing/2017/decorative" val="1"/>
              </a:ext>
            </a:extLst>
          </p:cNvPr>
          <p:cNvPicPr>
            <a:picLocks noGrp="1" noChangeAspect="1"/>
          </p:cNvPicPr>
          <p:nvPr>
            <p:ph type="pic" sz="quarter" idx="21"/>
          </p:nvPr>
        </p:nvPicPr>
        <p:blipFill>
          <a:blip r:embed="rId3">
            <a:extLst>
              <a:ext uri="{96DAC541-7B7A-43D3-8B79-37D633B846F1}">
                <asvg:svgBlip xmlns:asvg="http://schemas.microsoft.com/office/drawing/2016/SVG/main" r:embed="rId4"/>
              </a:ext>
            </a:extLst>
          </a:blip>
          <a:srcRect l="853" r="853"/>
          <a:stretch/>
        </p:blipFill>
        <p:spPr>
          <a:xfrm>
            <a:off x="5716582" y="1924201"/>
            <a:ext cx="1094116" cy="1113108"/>
          </a:xfrm>
        </p:spPr>
      </p:pic>
      <p:sp>
        <p:nvSpPr>
          <p:cNvPr id="23" name="Content Placeholder 22">
            <a:extLst>
              <a:ext uri="{FF2B5EF4-FFF2-40B4-BE49-F238E27FC236}">
                <a16:creationId xmlns:a16="http://schemas.microsoft.com/office/drawing/2014/main" id="{6CE2769C-F5E0-D5C8-5258-468988310276}"/>
              </a:ext>
            </a:extLst>
          </p:cNvPr>
          <p:cNvSpPr>
            <a:spLocks noGrp="1"/>
          </p:cNvSpPr>
          <p:nvPr>
            <p:ph sz="quarter" idx="22"/>
          </p:nvPr>
        </p:nvSpPr>
        <p:spPr/>
        <p:txBody>
          <a:bodyPr/>
          <a:lstStyle/>
          <a:p>
            <a:r>
              <a:rPr lang="en-US" sz="2400" dirty="0"/>
              <a:t>When: August 2024 </a:t>
            </a:r>
          </a:p>
          <a:p>
            <a:r>
              <a:rPr lang="en-US" sz="2400" dirty="0"/>
              <a:t>Where: Leasure Elementary School (Bear)</a:t>
            </a:r>
          </a:p>
        </p:txBody>
      </p:sp>
      <p:sp>
        <p:nvSpPr>
          <p:cNvPr id="25" name="Text Placeholder 24">
            <a:extLst>
              <a:ext uri="{FF2B5EF4-FFF2-40B4-BE49-F238E27FC236}">
                <a16:creationId xmlns:a16="http://schemas.microsoft.com/office/drawing/2014/main" id="{49B12FF4-15F9-555A-BEAD-53B658709241}"/>
              </a:ext>
            </a:extLst>
          </p:cNvPr>
          <p:cNvSpPr>
            <a:spLocks noGrp="1"/>
          </p:cNvSpPr>
          <p:nvPr>
            <p:ph type="body" sz="quarter" idx="23"/>
          </p:nvPr>
        </p:nvSpPr>
        <p:spPr/>
        <p:txBody>
          <a:bodyPr/>
          <a:lstStyle/>
          <a:p>
            <a:r>
              <a:rPr lang="en-US" dirty="0"/>
              <a:t>Know Your Rights Training </a:t>
            </a:r>
          </a:p>
        </p:txBody>
      </p:sp>
      <p:pic>
        <p:nvPicPr>
          <p:cNvPr id="87" name="Picture Placeholder 86" descr="Teacher with solid fill">
            <a:extLst>
              <a:ext uri="{FF2B5EF4-FFF2-40B4-BE49-F238E27FC236}">
                <a16:creationId xmlns:a16="http://schemas.microsoft.com/office/drawing/2014/main" id="{FDAED432-692E-D85F-0727-87D1D30C99EB}"/>
              </a:ext>
              <a:ext uri="{C183D7F6-B498-43B3-948B-1728B52AA6E4}">
                <adec:decorative xmlns:adec="http://schemas.microsoft.com/office/drawing/2017/decorative" val="1"/>
              </a:ext>
            </a:extLst>
          </p:cNvPr>
          <p:cNvPicPr>
            <a:picLocks noGrp="1" noChangeAspect="1"/>
          </p:cNvPicPr>
          <p:nvPr>
            <p:ph type="pic" sz="quarter" idx="24"/>
          </p:nvPr>
        </p:nvPicPr>
        <p:blipFill>
          <a:blip r:embed="rId5">
            <a:extLst>
              <a:ext uri="{96DAC541-7B7A-43D3-8B79-37D633B846F1}">
                <asvg:svgBlip xmlns:asvg="http://schemas.microsoft.com/office/drawing/2016/SVG/main" r:embed="rId6"/>
              </a:ext>
            </a:extLst>
          </a:blip>
          <a:srcRect l="853" r="853"/>
          <a:stretch/>
        </p:blipFill>
        <p:spPr>
          <a:xfrm>
            <a:off x="4774508" y="3502811"/>
            <a:ext cx="1094116" cy="1113108"/>
          </a:xfrm>
        </p:spPr>
      </p:pic>
      <p:sp>
        <p:nvSpPr>
          <p:cNvPr id="3" name="Slide Number Placeholder 2">
            <a:extLst>
              <a:ext uri="{FF2B5EF4-FFF2-40B4-BE49-F238E27FC236}">
                <a16:creationId xmlns:a16="http://schemas.microsoft.com/office/drawing/2014/main" id="{CB2FC876-FD02-93C2-2B6C-983B954ACFA2}"/>
              </a:ext>
            </a:extLst>
          </p:cNvPr>
          <p:cNvSpPr>
            <a:spLocks noGrp="1"/>
          </p:cNvSpPr>
          <p:nvPr>
            <p:ph type="sldNum" sz="quarter" idx="4"/>
          </p:nvPr>
        </p:nvSpPr>
        <p:spPr/>
        <p:txBody>
          <a:bodyPr/>
          <a:lstStyle/>
          <a:p>
            <a:fld id="{4FAB73BC-B049-4115-A692-8D63A059BFB8}" type="slidenum">
              <a:rPr lang="en-US" smtClean="0"/>
              <a:pPr/>
              <a:t>8</a:t>
            </a:fld>
            <a:endParaRPr lang="en-US" dirty="0"/>
          </a:p>
        </p:txBody>
      </p:sp>
      <p:sp>
        <p:nvSpPr>
          <p:cNvPr id="34" name="Content Placeholder 33">
            <a:extLst>
              <a:ext uri="{FF2B5EF4-FFF2-40B4-BE49-F238E27FC236}">
                <a16:creationId xmlns:a16="http://schemas.microsoft.com/office/drawing/2014/main" id="{8D08491A-7928-E808-F126-6EADC07C1AF1}"/>
              </a:ext>
            </a:extLst>
          </p:cNvPr>
          <p:cNvSpPr>
            <a:spLocks noGrp="1"/>
          </p:cNvSpPr>
          <p:nvPr>
            <p:ph sz="quarter" idx="25"/>
          </p:nvPr>
        </p:nvSpPr>
        <p:spPr/>
        <p:txBody>
          <a:bodyPr/>
          <a:lstStyle/>
          <a:p>
            <a:r>
              <a:rPr lang="en-US" sz="2400" dirty="0"/>
              <a:t>When: December 8, 2024</a:t>
            </a:r>
          </a:p>
          <a:p>
            <a:r>
              <a:rPr lang="en-US" sz="2400" dirty="0"/>
              <a:t>Where: Chase Fieldhouse (Wilmington)</a:t>
            </a:r>
          </a:p>
        </p:txBody>
      </p:sp>
      <p:sp>
        <p:nvSpPr>
          <p:cNvPr id="4" name="Text Placeholder 3">
            <a:extLst>
              <a:ext uri="{FF2B5EF4-FFF2-40B4-BE49-F238E27FC236}">
                <a16:creationId xmlns:a16="http://schemas.microsoft.com/office/drawing/2014/main" id="{51109E84-05E8-5073-5E88-ACA109BB4F35}"/>
              </a:ext>
            </a:extLst>
          </p:cNvPr>
          <p:cNvSpPr>
            <a:spLocks noGrp="1"/>
          </p:cNvSpPr>
          <p:nvPr>
            <p:ph type="body" sz="quarter" idx="26"/>
          </p:nvPr>
        </p:nvSpPr>
        <p:spPr/>
        <p:txBody>
          <a:bodyPr/>
          <a:lstStyle/>
          <a:p>
            <a:r>
              <a:rPr lang="en-US" dirty="0"/>
              <a:t>Community vs. Police Basketball Game </a:t>
            </a:r>
          </a:p>
        </p:txBody>
      </p:sp>
      <p:pic>
        <p:nvPicPr>
          <p:cNvPr id="89" name="Picture Placeholder 88" descr="Cheers with solid fill">
            <a:extLst>
              <a:ext uri="{FF2B5EF4-FFF2-40B4-BE49-F238E27FC236}">
                <a16:creationId xmlns:a16="http://schemas.microsoft.com/office/drawing/2014/main" id="{9DE84F83-D329-FA74-CFA5-82B19CAB0217}"/>
              </a:ext>
              <a:ext uri="{C183D7F6-B498-43B3-948B-1728B52AA6E4}">
                <adec:decorative xmlns:adec="http://schemas.microsoft.com/office/drawing/2017/decorative" val="1"/>
              </a:ext>
            </a:extLst>
          </p:cNvPr>
          <p:cNvPicPr>
            <a:picLocks noGrp="1" noChangeAspect="1"/>
          </p:cNvPicPr>
          <p:nvPr>
            <p:ph type="pic" sz="quarter" idx="27"/>
          </p:nvPr>
        </p:nvPicPr>
        <p:blipFill>
          <a:blip r:embed="rId7">
            <a:extLst>
              <a:ext uri="{96DAC541-7B7A-43D3-8B79-37D633B846F1}">
                <asvg:svgBlip xmlns:asvg="http://schemas.microsoft.com/office/drawing/2016/SVG/main" r:embed="rId8"/>
              </a:ext>
            </a:extLst>
          </a:blip>
          <a:srcRect l="853" r="853"/>
          <a:stretch/>
        </p:blipFill>
        <p:spPr>
          <a:xfrm>
            <a:off x="3680392" y="5017901"/>
            <a:ext cx="1094116" cy="1113108"/>
          </a:xfrm>
        </p:spPr>
      </p:pic>
      <p:sp>
        <p:nvSpPr>
          <p:cNvPr id="29" name="Text Placeholder 119">
            <a:extLst>
              <a:ext uri="{FF2B5EF4-FFF2-40B4-BE49-F238E27FC236}">
                <a16:creationId xmlns:a16="http://schemas.microsoft.com/office/drawing/2014/main" id="{331A9BBC-2C32-33D7-3458-C0DFA4C56130}"/>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cxnSp>
        <p:nvCxnSpPr>
          <p:cNvPr id="38" name="Straight Connector 37">
            <a:extLst>
              <a:ext uri="{FF2B5EF4-FFF2-40B4-BE49-F238E27FC236}">
                <a16:creationId xmlns:a16="http://schemas.microsoft.com/office/drawing/2014/main" id="{08CB13FF-E095-9ED4-4E9C-D4E9D5E06218}"/>
              </a:ext>
              <a:ext uri="{C183D7F6-B498-43B3-948B-1728B52AA6E4}">
                <adec:decorative xmlns:adec="http://schemas.microsoft.com/office/drawing/2017/decorative" val="1"/>
              </a:ext>
            </a:extLst>
          </p:cNvPr>
          <p:cNvCxnSpPr/>
          <p:nvPr/>
        </p:nvCxnSpPr>
        <p:spPr>
          <a:xfrm>
            <a:off x="548640" y="3263024"/>
            <a:ext cx="4389120"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B3CFFC76-05F3-BB4A-C8E7-8DA796252554}"/>
              </a:ext>
              <a:ext uri="{C183D7F6-B498-43B3-948B-1728B52AA6E4}">
                <adec:decorative xmlns:adec="http://schemas.microsoft.com/office/drawing/2017/decorative" val="1"/>
              </a:ext>
            </a:extLst>
          </p:cNvPr>
          <p:cNvCxnSpPr/>
          <p:nvPr/>
        </p:nvCxnSpPr>
        <p:spPr>
          <a:xfrm>
            <a:off x="548640" y="4803978"/>
            <a:ext cx="3200400" cy="0"/>
          </a:xfrm>
          <a:prstGeom prst="line">
            <a:avLst/>
          </a:prstGeom>
          <a:ln w="19050" cap="rnd">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886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6C9421-AA4F-CD76-3D33-5EF85F78C184}"/>
            </a:ext>
          </a:extLst>
        </p:cNvPr>
        <p:cNvGrpSpPr/>
        <p:nvPr/>
      </p:nvGrpSpPr>
      <p:grpSpPr>
        <a:xfrm>
          <a:off x="0" y="0"/>
          <a:ext cx="0" cy="0"/>
          <a:chOff x="0" y="0"/>
          <a:chExt cx="0" cy="0"/>
        </a:xfrm>
      </p:grpSpPr>
      <p:sp>
        <p:nvSpPr>
          <p:cNvPr id="32" name="Picture Placeholder 1">
            <a:extLst>
              <a:ext uri="{FF2B5EF4-FFF2-40B4-BE49-F238E27FC236}">
                <a16:creationId xmlns:a16="http://schemas.microsoft.com/office/drawing/2014/main" id="{C4DCDD45-63B0-83AE-BB8C-1B8427883CC5}"/>
              </a:ext>
            </a:extLst>
          </p:cNvPr>
          <p:cNvSpPr>
            <a:spLocks noGrp="1"/>
          </p:cNvSpPr>
          <p:nvPr>
            <p:ph type="pic" sz="quarter" idx="15"/>
          </p:nvPr>
        </p:nvSpPr>
        <p:spPr>
          <a:xfrm>
            <a:off x="0" y="0"/>
            <a:ext cx="8329286" cy="6858000"/>
          </a:xfrm>
        </p:spPr>
        <p:txBody>
          <a:bodyPr/>
          <a:lstStyle/>
          <a:p>
            <a:endParaRPr lang="en-US"/>
          </a:p>
        </p:txBody>
      </p:sp>
      <p:sp>
        <p:nvSpPr>
          <p:cNvPr id="34" name="Text Placeholder 2">
            <a:extLst>
              <a:ext uri="{FF2B5EF4-FFF2-40B4-BE49-F238E27FC236}">
                <a16:creationId xmlns:a16="http://schemas.microsoft.com/office/drawing/2014/main" id="{522CC74A-57B4-ECC5-F3BF-A092F72991B5}"/>
              </a:ext>
            </a:extLst>
          </p:cNvPr>
          <p:cNvSpPr>
            <a:spLocks noGrp="1"/>
          </p:cNvSpPr>
          <p:nvPr>
            <p:ph type="body" sz="quarter" idx="12"/>
          </p:nvPr>
        </p:nvSpPr>
        <p:spPr>
          <a:xfrm>
            <a:off x="990600" y="609600"/>
            <a:ext cx="4648200" cy="5638800"/>
          </a:xfrm>
        </p:spPr>
        <p:txBody>
          <a:bodyPr/>
          <a:lstStyle/>
          <a:p>
            <a:endParaRPr lang="en-US"/>
          </a:p>
        </p:txBody>
      </p:sp>
      <p:sp>
        <p:nvSpPr>
          <p:cNvPr id="13" name="Title 12">
            <a:extLst>
              <a:ext uri="{FF2B5EF4-FFF2-40B4-BE49-F238E27FC236}">
                <a16:creationId xmlns:a16="http://schemas.microsoft.com/office/drawing/2014/main" id="{75D33547-7DEB-033B-C0A1-912A6E5BDBEF}"/>
              </a:ext>
            </a:extLst>
          </p:cNvPr>
          <p:cNvSpPr>
            <a:spLocks noGrp="1"/>
          </p:cNvSpPr>
          <p:nvPr>
            <p:ph type="ctrTitle"/>
          </p:nvPr>
        </p:nvSpPr>
        <p:spPr>
          <a:xfrm>
            <a:off x="1257300" y="1447800"/>
            <a:ext cx="4114800" cy="3962400"/>
          </a:xfrm>
        </p:spPr>
        <p:txBody>
          <a:bodyPr anchor="ctr">
            <a:normAutofit/>
          </a:bodyPr>
          <a:lstStyle/>
          <a:p>
            <a:r>
              <a:rPr lang="en-US" dirty="0"/>
              <a:t>Questions?</a:t>
            </a:r>
          </a:p>
        </p:txBody>
      </p:sp>
      <p:sp>
        <p:nvSpPr>
          <p:cNvPr id="36" name="Subtitle 4">
            <a:extLst>
              <a:ext uri="{FF2B5EF4-FFF2-40B4-BE49-F238E27FC236}">
                <a16:creationId xmlns:a16="http://schemas.microsoft.com/office/drawing/2014/main" id="{D708E540-B6D3-E0EF-B0C1-803C5D8B83A0}"/>
              </a:ext>
            </a:extLst>
          </p:cNvPr>
          <p:cNvSpPr>
            <a:spLocks noGrp="1"/>
          </p:cNvSpPr>
          <p:nvPr>
            <p:ph type="subTitle" idx="1"/>
          </p:nvPr>
        </p:nvSpPr>
        <p:spPr>
          <a:xfrm>
            <a:off x="6057900" y="4495801"/>
            <a:ext cx="5295900" cy="609600"/>
          </a:xfrm>
        </p:spPr>
        <p:txBody>
          <a:bodyPr>
            <a:noAutofit/>
          </a:bodyPr>
          <a:lstStyle/>
          <a:p>
            <a:r>
              <a:rPr lang="en-US" sz="2800" dirty="0"/>
              <a:t>Kailyn Richards, Executive Assistant NCC Police Accountability Board</a:t>
            </a:r>
          </a:p>
          <a:p>
            <a:r>
              <a:rPr lang="en-US" sz="2800" dirty="0">
                <a:hlinkClick r:id="rId3"/>
              </a:rPr>
              <a:t>Kailyn.Richards@newcastlede.gov</a:t>
            </a:r>
            <a:endParaRPr lang="en-US" sz="2800" dirty="0"/>
          </a:p>
          <a:p>
            <a:r>
              <a:rPr lang="en-US" sz="2800" dirty="0"/>
              <a:t>302-395-5053</a:t>
            </a:r>
          </a:p>
        </p:txBody>
      </p:sp>
      <p:sp>
        <p:nvSpPr>
          <p:cNvPr id="38" name="Text Placeholder 5">
            <a:extLst>
              <a:ext uri="{FF2B5EF4-FFF2-40B4-BE49-F238E27FC236}">
                <a16:creationId xmlns:a16="http://schemas.microsoft.com/office/drawing/2014/main" id="{B83C9DBB-E7A7-8234-F680-5360FFDBAFF3}"/>
              </a:ext>
            </a:extLst>
          </p:cNvPr>
          <p:cNvSpPr>
            <a:spLocks noGrp="1"/>
          </p:cNvSpPr>
          <p:nvPr>
            <p:ph type="body" sz="quarter" idx="13"/>
          </p:nvPr>
        </p:nvSpPr>
        <p:spPr>
          <a:xfrm>
            <a:off x="2705100" y="409575"/>
            <a:ext cx="1219200" cy="400050"/>
          </a:xfrm>
        </p:spPr>
        <p:txBody>
          <a:bodyPr/>
          <a:lstStyle/>
          <a:p>
            <a:endParaRPr lang="en-US"/>
          </a:p>
        </p:txBody>
      </p:sp>
      <p:sp>
        <p:nvSpPr>
          <p:cNvPr id="40" name="Text Placeholder 6">
            <a:extLst>
              <a:ext uri="{FF2B5EF4-FFF2-40B4-BE49-F238E27FC236}">
                <a16:creationId xmlns:a16="http://schemas.microsoft.com/office/drawing/2014/main" id="{59D9791F-48EA-1F3F-6F77-6A41B24C68F5}"/>
              </a:ext>
            </a:extLst>
          </p:cNvPr>
          <p:cNvSpPr>
            <a:spLocks noGrp="1"/>
          </p:cNvSpPr>
          <p:nvPr>
            <p:ph type="body" sz="quarter" idx="14"/>
          </p:nvPr>
        </p:nvSpPr>
        <p:spPr>
          <a:xfrm>
            <a:off x="2705100" y="6076950"/>
            <a:ext cx="1219200" cy="400050"/>
          </a:xfrm>
        </p:spPr>
        <p:txBody>
          <a:bodyPr/>
          <a:lstStyle/>
          <a:p>
            <a:endParaRPr lang="en-US"/>
          </a:p>
        </p:txBody>
      </p:sp>
    </p:spTree>
    <p:extLst>
      <p:ext uri="{BB962C8B-B14F-4D97-AF65-F5344CB8AC3E}">
        <p14:creationId xmlns:p14="http://schemas.microsoft.com/office/powerpoint/2010/main" val="3174286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MSFT_ELT_ModernClassicBlock_03">
      <a:dk1>
        <a:sysClr val="windowText" lastClr="000000"/>
      </a:dk1>
      <a:lt1>
        <a:sysClr val="window" lastClr="FFFFFF"/>
      </a:lt1>
      <a:dk2>
        <a:srgbClr val="43467B"/>
      </a:dk2>
      <a:lt2>
        <a:srgbClr val="DFE3E5"/>
      </a:lt2>
      <a:accent1>
        <a:srgbClr val="43467B"/>
      </a:accent1>
      <a:accent2>
        <a:srgbClr val="E58C09"/>
      </a:accent2>
      <a:accent3>
        <a:srgbClr val="2683C6"/>
      </a:accent3>
      <a:accent4>
        <a:srgbClr val="EEC621"/>
      </a:accent4>
      <a:accent5>
        <a:srgbClr val="1D9BA1"/>
      </a:accent5>
      <a:accent6>
        <a:srgbClr val="87175F"/>
      </a:accent6>
      <a:hlink>
        <a:srgbClr val="0070C0"/>
      </a:hlink>
      <a:folHlink>
        <a:srgbClr val="C00000"/>
      </a:folHlink>
    </a:clrScheme>
    <a:fontScheme name="MSFT_ELT_ModernClassicBlock_03">
      <a:majorFont>
        <a:latin typeface="Tw Cen MT Condensed"/>
        <a:ea typeface=""/>
        <a:cs typeface=""/>
      </a:majorFont>
      <a:minorFont>
        <a:latin typeface="Tw Cen M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ELT_Template_ModernClassicBlockLT_v4" id="{30DDF308-B484-4DB0-8959-4BA762476498}" vid="{49FD44A8-5F40-4E6E-BC83-04BD3C4DB2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86D9CC-0D9D-4BFE-B3F3-26F480BF8C8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9BFCA5F6-1A5A-4D78-BDE2-C793B61E0E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06BD98-E608-40A1-98A8-93D5976215C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Modern classic block presentation</Template>
  <TotalTime>362</TotalTime>
  <Words>538</Words>
  <Application>Microsoft Office PowerPoint</Application>
  <PresentationFormat>Widescreen</PresentationFormat>
  <Paragraphs>76</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Tw Cen MT</vt:lpstr>
      <vt:lpstr>Tw Cen MT Condensed</vt:lpstr>
      <vt:lpstr>Wingdings 3</vt:lpstr>
      <vt:lpstr>ModernClassicBlock-3</vt:lpstr>
      <vt:lpstr> </vt:lpstr>
      <vt:lpstr>functions</vt:lpstr>
      <vt:lpstr>composition</vt:lpstr>
      <vt:lpstr>There is no right answer as to what an effective police oversight body “must” look like.</vt:lpstr>
      <vt:lpstr>Plus/delta analysis</vt:lpstr>
      <vt:lpstr>pluses</vt:lpstr>
      <vt:lpstr>deltas</vt:lpstr>
      <vt:lpstr>Community events</vt:lpstr>
      <vt:lpstr>Questions?</vt:lpstr>
    </vt:vector>
  </TitlesOfParts>
  <Company>New Castle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Richards, Kailyn</dc:creator>
  <cp:lastModifiedBy>Richards, Kailyn</cp:lastModifiedBy>
  <cp:revision>1</cp:revision>
  <dcterms:created xsi:type="dcterms:W3CDTF">2024-11-14T17:12:45Z</dcterms:created>
  <dcterms:modified xsi:type="dcterms:W3CDTF">2024-11-22T20:34:45Z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