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2"/>
  </p:sldMasterIdLst>
  <p:notesMasterIdLst>
    <p:notesMasterId r:id="rId18"/>
  </p:notesMasterIdLst>
  <p:handoutMasterIdLst>
    <p:handoutMasterId r:id="rId19"/>
  </p:handoutMasterIdLst>
  <p:sldIdLst>
    <p:sldId id="276" r:id="rId3"/>
    <p:sldId id="277" r:id="rId4"/>
    <p:sldId id="280" r:id="rId5"/>
    <p:sldId id="267" r:id="rId6"/>
    <p:sldId id="265" r:id="rId7"/>
    <p:sldId id="281" r:id="rId8"/>
    <p:sldId id="282" r:id="rId9"/>
    <p:sldId id="289" r:id="rId10"/>
    <p:sldId id="283" r:id="rId11"/>
    <p:sldId id="290" r:id="rId12"/>
    <p:sldId id="285" r:id="rId13"/>
    <p:sldId id="291" r:id="rId14"/>
    <p:sldId id="284" r:id="rId15"/>
    <p:sldId id="292"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857"/>
  </p:normalViewPr>
  <p:slideViewPr>
    <p:cSldViewPr snapToGrid="0" snapToObjects="1">
      <p:cViewPr varScale="1">
        <p:scale>
          <a:sx n="62" d="100"/>
          <a:sy n="62" d="100"/>
        </p:scale>
        <p:origin x="820" y="36"/>
      </p:cViewPr>
      <p:guideLst/>
    </p:cSldViewPr>
  </p:slideViewPr>
  <p:notesTextViewPr>
    <p:cViewPr>
      <p:scale>
        <a:sx n="1" d="1"/>
        <a:sy n="1" d="1"/>
      </p:scale>
      <p:origin x="0" y="0"/>
    </p:cViewPr>
  </p:notesTextViewPr>
  <p:notesViewPr>
    <p:cSldViewPr snapToGrid="0" snapToObjects="1">
      <p:cViewPr varScale="1">
        <p:scale>
          <a:sx n="111" d="100"/>
          <a:sy n="111" d="100"/>
        </p:scale>
        <p:origin x="3152"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873892-0D73-9B46-A104-101B469E0F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5A6CB1-040B-2B47-8E35-1D3E4F0A8F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2A13B4-3144-5F42-B749-A35C47A1C70A}" type="datetimeFigureOut">
              <a:rPr lang="en-US" smtClean="0"/>
              <a:t>8/26/2024</a:t>
            </a:fld>
            <a:endParaRPr lang="en-US"/>
          </a:p>
        </p:txBody>
      </p:sp>
      <p:sp>
        <p:nvSpPr>
          <p:cNvPr id="4" name="Footer Placeholder 3">
            <a:extLst>
              <a:ext uri="{FF2B5EF4-FFF2-40B4-BE49-F238E27FC236}">
                <a16:creationId xmlns:a16="http://schemas.microsoft.com/office/drawing/2014/main" id="{763A656D-53F9-6A4B-A323-70E8A7A363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85CB2D-CD8F-934A-BF32-CF534F00F5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8D6396-25FD-CC4A-8438-B641223C140B}" type="slidenum">
              <a:rPr lang="en-US" smtClean="0"/>
              <a:t>‹#›</a:t>
            </a:fld>
            <a:endParaRPr lang="en-US"/>
          </a:p>
        </p:txBody>
      </p:sp>
    </p:spTree>
    <p:extLst>
      <p:ext uri="{BB962C8B-B14F-4D97-AF65-F5344CB8AC3E}">
        <p14:creationId xmlns:p14="http://schemas.microsoft.com/office/powerpoint/2010/main" val="2876581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DF8DA-4C20-674E-8B48-5A0B2CD57720}"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0B39B9-B36C-EA4F-B00A-741B3784A8BA}" type="slidenum">
              <a:rPr lang="en-US" smtClean="0"/>
              <a:t>‹#›</a:t>
            </a:fld>
            <a:endParaRPr lang="en-US"/>
          </a:p>
        </p:txBody>
      </p:sp>
    </p:spTree>
    <p:extLst>
      <p:ext uri="{BB962C8B-B14F-4D97-AF65-F5344CB8AC3E}">
        <p14:creationId xmlns:p14="http://schemas.microsoft.com/office/powerpoint/2010/main" val="195662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DE371-2096-C342-836F-892AAF67C87C}"/>
              </a:ext>
            </a:extLst>
          </p:cNvPr>
          <p:cNvSpPr>
            <a:spLocks noGrp="1"/>
          </p:cNvSpPr>
          <p:nvPr>
            <p:ph type="ctrTitle"/>
          </p:nvPr>
        </p:nvSpPr>
        <p:spPr>
          <a:xfrm>
            <a:off x="1523997" y="2090056"/>
            <a:ext cx="9144000" cy="1535151"/>
          </a:xfrm>
        </p:spPr>
        <p:txBody>
          <a:bodyPr anchor="b">
            <a:normAutofit/>
          </a:bodyPr>
          <a:lstStyle>
            <a:lvl1pPr algn="ctr">
              <a:defRPr sz="5400" b="0" baseline="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E6760A5-EC8D-CA41-BBA0-9E7BDED95469}"/>
              </a:ext>
            </a:extLst>
          </p:cNvPr>
          <p:cNvSpPr>
            <a:spLocks noGrp="1"/>
          </p:cNvSpPr>
          <p:nvPr>
            <p:ph type="subTitle" idx="1"/>
          </p:nvPr>
        </p:nvSpPr>
        <p:spPr>
          <a:xfrm>
            <a:off x="1523997" y="3727933"/>
            <a:ext cx="9144000" cy="792723"/>
          </a:xfrm>
        </p:spPr>
        <p:txBody>
          <a:bodyPr>
            <a:normAutofit/>
          </a:bodyPr>
          <a:lstStyle>
            <a:lvl1pPr marL="0" indent="0" algn="ctr">
              <a:buNone/>
              <a:defRPr sz="18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URL 1">
            <a:extLst>
              <a:ext uri="{FF2B5EF4-FFF2-40B4-BE49-F238E27FC236}">
                <a16:creationId xmlns:a16="http://schemas.microsoft.com/office/drawing/2014/main" id="{8FFC74D9-3429-A57B-A293-085FEC4A152C}"/>
              </a:ext>
            </a:extLst>
          </p:cNvPr>
          <p:cNvSpPr txBox="1">
            <a:spLocks/>
          </p:cNvSpPr>
          <p:nvPr userDrawn="1"/>
        </p:nvSpPr>
        <p:spPr>
          <a:xfrm>
            <a:off x="537803" y="6224362"/>
            <a:ext cx="1229277" cy="315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50000"/>
                  </a:schemeClr>
                </a:solidFill>
              </a:rPr>
              <a:t>BBKLAW.COM</a:t>
            </a:r>
          </a:p>
        </p:txBody>
      </p:sp>
      <p:sp>
        <p:nvSpPr>
          <p:cNvPr id="5" name="Date 1">
            <a:extLst>
              <a:ext uri="{FF2B5EF4-FFF2-40B4-BE49-F238E27FC236}">
                <a16:creationId xmlns:a16="http://schemas.microsoft.com/office/drawing/2014/main" id="{2C12FF34-5589-6763-BB48-6435248359C7}"/>
              </a:ext>
            </a:extLst>
          </p:cNvPr>
          <p:cNvSpPr txBox="1">
            <a:spLocks/>
          </p:cNvSpPr>
          <p:nvPr userDrawn="1"/>
        </p:nvSpPr>
        <p:spPr>
          <a:xfrm>
            <a:off x="9102904" y="6224362"/>
            <a:ext cx="2542998" cy="412746"/>
          </a:xfrm>
          <a:prstGeom prst="rect">
            <a:avLst/>
          </a:prstGeom>
        </p:spPr>
        <p:txBody>
          <a:bodyPr vert="horz" lIns="91440" tIns="45720" rIns="91440" bIns="45720" rtlCol="0">
            <a:normAutofit/>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079AABE3-B03E-474B-BF67-43387E41FCBC}" type="datetime4">
              <a:rPr lang="en-US" sz="1200" smtClean="0">
                <a:solidFill>
                  <a:schemeClr val="bg1">
                    <a:lumMod val="50000"/>
                  </a:schemeClr>
                </a:solidFill>
              </a:rPr>
              <a:t>August 26, 2024</a:t>
            </a:fld>
            <a:endParaRPr lang="en-US" sz="1200" dirty="0">
              <a:solidFill>
                <a:schemeClr val="bg1">
                  <a:lumMod val="50000"/>
                </a:schemeClr>
              </a:solidFill>
            </a:endParaRPr>
          </a:p>
        </p:txBody>
      </p:sp>
      <p:sp>
        <p:nvSpPr>
          <p:cNvPr id="6" name="Footer 1">
            <a:extLst>
              <a:ext uri="{FF2B5EF4-FFF2-40B4-BE49-F238E27FC236}">
                <a16:creationId xmlns:a16="http://schemas.microsoft.com/office/drawing/2014/main" id="{8C7AA6D2-A9D3-D404-26B1-0FE832AB97C1}"/>
              </a:ext>
            </a:extLst>
          </p:cNvPr>
          <p:cNvSpPr txBox="1">
            <a:spLocks/>
          </p:cNvSpPr>
          <p:nvPr userDrawn="1"/>
        </p:nvSpPr>
        <p:spPr>
          <a:xfrm>
            <a:off x="4796310" y="6224362"/>
            <a:ext cx="2599375" cy="315887"/>
          </a:xfrm>
          <a:prstGeom prst="rect">
            <a:avLst/>
          </a:prstGeom>
        </p:spPr>
        <p:txBody>
          <a:bodyPr vert="horz" lIns="91440" tIns="45720" rIns="91440" bIns="45720" rtlCol="0" anchor="b" anchorCtr="0">
            <a:noAutofit/>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20000"/>
              </a:lnSpc>
            </a:pPr>
            <a:r>
              <a:rPr lang="en-US" sz="1200" b="0" i="0" kern="1200" baseline="0">
                <a:solidFill>
                  <a:schemeClr val="bg1">
                    <a:lumMod val="50000"/>
                  </a:schemeClr>
                </a:solidFill>
                <a:effectLst/>
                <a:latin typeface="+mn-lt"/>
                <a:ea typeface="+mn-ea"/>
                <a:cs typeface="+mn-cs"/>
              </a:rPr>
              <a:t>© 2024 Best Best &amp; Krieger LLP</a:t>
            </a:r>
            <a:endParaRPr lang="en-US" sz="1200" i="0" dirty="0">
              <a:solidFill>
                <a:schemeClr val="bg1">
                  <a:lumMod val="50000"/>
                </a:schemeClr>
              </a:solidFill>
            </a:endParaRPr>
          </a:p>
        </p:txBody>
      </p:sp>
      <p:pic>
        <p:nvPicPr>
          <p:cNvPr id="7" name="BBKLogo 1">
            <a:extLst>
              <a:ext uri="{FF2B5EF4-FFF2-40B4-BE49-F238E27FC236}">
                <a16:creationId xmlns:a16="http://schemas.microsoft.com/office/drawing/2014/main" id="{E5B3CA1E-1142-BD02-4737-559A2A9304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7803" y="467442"/>
            <a:ext cx="2747585" cy="1076997"/>
          </a:xfrm>
          <a:prstGeom prst="rect">
            <a:avLst/>
          </a:prstGeom>
        </p:spPr>
      </p:pic>
    </p:spTree>
    <p:extLst>
      <p:ext uri="{BB962C8B-B14F-4D97-AF65-F5344CB8AC3E}">
        <p14:creationId xmlns:p14="http://schemas.microsoft.com/office/powerpoint/2010/main" val="3048769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C03CB1-F8AB-D345-95F2-F6862ACE85C8}"/>
              </a:ext>
            </a:extLst>
          </p:cNvPr>
          <p:cNvSpPr>
            <a:spLocks noGrp="1"/>
          </p:cNvSpPr>
          <p:nvPr>
            <p:ph type="body" idx="1"/>
          </p:nvPr>
        </p:nvSpPr>
        <p:spPr>
          <a:xfrm>
            <a:off x="839788" y="1690688"/>
            <a:ext cx="5157787" cy="536046"/>
          </a:xfrm>
        </p:spPr>
        <p:txBody>
          <a:bodyPr anchor="b">
            <a:normAutofit/>
          </a:bodyPr>
          <a:lstStyle>
            <a:lvl1pPr marL="0" indent="0">
              <a:buNone/>
              <a:defRPr sz="21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373A5924-A7C4-164E-908D-3FB4EC6D5814}"/>
              </a:ext>
            </a:extLst>
          </p:cNvPr>
          <p:cNvSpPr>
            <a:spLocks noGrp="1"/>
          </p:cNvSpPr>
          <p:nvPr>
            <p:ph sz="half" idx="2"/>
          </p:nvPr>
        </p:nvSpPr>
        <p:spPr>
          <a:xfrm>
            <a:off x="839788" y="2226734"/>
            <a:ext cx="5157787" cy="36870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3A02157-76CB-6942-9D8C-B16CD9CB09ED}"/>
              </a:ext>
            </a:extLst>
          </p:cNvPr>
          <p:cNvSpPr>
            <a:spLocks noGrp="1"/>
          </p:cNvSpPr>
          <p:nvPr>
            <p:ph type="body" sz="quarter" idx="3"/>
          </p:nvPr>
        </p:nvSpPr>
        <p:spPr>
          <a:xfrm>
            <a:off x="6172200" y="1690688"/>
            <a:ext cx="5183188" cy="536046"/>
          </a:xfrm>
        </p:spPr>
        <p:txBody>
          <a:bodyPr anchor="b">
            <a:normAutofit/>
          </a:bodyPr>
          <a:lstStyle>
            <a:lvl1pPr marL="0" indent="0">
              <a:buNone/>
              <a:defRPr sz="21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C4944BF-B26F-5E4B-8C2E-91BD38F1509A}"/>
              </a:ext>
            </a:extLst>
          </p:cNvPr>
          <p:cNvSpPr>
            <a:spLocks noGrp="1"/>
          </p:cNvSpPr>
          <p:nvPr>
            <p:ph sz="quarter" idx="4"/>
          </p:nvPr>
        </p:nvSpPr>
        <p:spPr>
          <a:xfrm>
            <a:off x="6172200" y="2226734"/>
            <a:ext cx="5183188" cy="36870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54A75CBD-67AD-F348-AB84-0B04229B0B90}"/>
              </a:ext>
            </a:extLst>
          </p:cNvPr>
          <p:cNvSpPr>
            <a:spLocks noGrp="1"/>
          </p:cNvSpPr>
          <p:nvPr>
            <p:ph type="sldNum" sz="quarter" idx="10"/>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13" name="Title 1">
            <a:extLst>
              <a:ext uri="{FF2B5EF4-FFF2-40B4-BE49-F238E27FC236}">
                <a16:creationId xmlns:a16="http://schemas.microsoft.com/office/drawing/2014/main" id="{9DB671DB-DA59-B147-8249-2E1CD51FCE8B}"/>
              </a:ext>
            </a:extLst>
          </p:cNvPr>
          <p:cNvSpPr>
            <a:spLocks noGrp="1"/>
          </p:cNvSpPr>
          <p:nvPr>
            <p:ph type="title"/>
          </p:nvPr>
        </p:nvSpPr>
        <p:spPr>
          <a:xfrm>
            <a:off x="838200" y="486966"/>
            <a:ext cx="8780362" cy="670973"/>
          </a:xfrm>
        </p:spPr>
        <p:txBody>
          <a:bodyPr/>
          <a:lstStyle/>
          <a:p>
            <a:r>
              <a:rPr lang="en-US"/>
              <a:t>Click to edit Master title style</a:t>
            </a:r>
            <a:endParaRPr lang="en-US" dirty="0"/>
          </a:p>
        </p:txBody>
      </p:sp>
      <p:sp>
        <p:nvSpPr>
          <p:cNvPr id="14" name="Rectangle 13">
            <a:extLst>
              <a:ext uri="{FF2B5EF4-FFF2-40B4-BE49-F238E27FC236}">
                <a16:creationId xmlns:a16="http://schemas.microsoft.com/office/drawing/2014/main" id="{15D961B6-D02E-4647-B284-ECAC5C422158}"/>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2179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2705E35-719F-0645-91A4-8E2DBDFED3EA}"/>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8" name="Title 1">
            <a:extLst>
              <a:ext uri="{FF2B5EF4-FFF2-40B4-BE49-F238E27FC236}">
                <a16:creationId xmlns:a16="http://schemas.microsoft.com/office/drawing/2014/main" id="{E13E3036-2185-F043-9687-2126BD450CBF}"/>
              </a:ext>
            </a:extLst>
          </p:cNvPr>
          <p:cNvSpPr>
            <a:spLocks noGrp="1"/>
          </p:cNvSpPr>
          <p:nvPr>
            <p:ph type="title"/>
          </p:nvPr>
        </p:nvSpPr>
        <p:spPr>
          <a:xfrm>
            <a:off x="838200" y="486966"/>
            <a:ext cx="8780362" cy="670973"/>
          </a:xfrm>
        </p:spPr>
        <p:txBody>
          <a:bodyPr/>
          <a:lstStyle/>
          <a:p>
            <a:r>
              <a:rPr lang="en-US"/>
              <a:t>Click to edit Master title style</a:t>
            </a:r>
            <a:endParaRPr lang="en-US" dirty="0"/>
          </a:p>
        </p:txBody>
      </p:sp>
      <p:sp>
        <p:nvSpPr>
          <p:cNvPr id="9" name="Rectangle 8">
            <a:extLst>
              <a:ext uri="{FF2B5EF4-FFF2-40B4-BE49-F238E27FC236}">
                <a16:creationId xmlns:a16="http://schemas.microsoft.com/office/drawing/2014/main" id="{D8948732-5D5A-9848-91AC-C570398FD708}"/>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1053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AA2D1-0215-9344-99DD-A374A8256138}"/>
              </a:ext>
            </a:extLst>
          </p:cNvPr>
          <p:cNvSpPr>
            <a:spLocks noGrp="1"/>
          </p:cNvSpPr>
          <p:nvPr>
            <p:ph type="title"/>
          </p:nvPr>
        </p:nvSpPr>
        <p:spPr>
          <a:xfrm>
            <a:off x="839788" y="665922"/>
            <a:ext cx="3932237" cy="1391478"/>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DA5721-97B6-9047-AA18-C372FAC83B2C}"/>
              </a:ext>
            </a:extLst>
          </p:cNvPr>
          <p:cNvSpPr>
            <a:spLocks noGrp="1"/>
          </p:cNvSpPr>
          <p:nvPr>
            <p:ph idx="1"/>
          </p:nvPr>
        </p:nvSpPr>
        <p:spPr>
          <a:xfrm>
            <a:off x="5183188" y="1475509"/>
            <a:ext cx="6172200" cy="43855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0C33A84-09E3-C74A-8424-7854A1D99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D9A44690-4C16-0248-8526-CD2AD39CD99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Tree>
    <p:extLst>
      <p:ext uri="{BB962C8B-B14F-4D97-AF65-F5344CB8AC3E}">
        <p14:creationId xmlns:p14="http://schemas.microsoft.com/office/powerpoint/2010/main" val="2451220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of Content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B38B6-26A8-644F-941E-BB30FE93C4A0}"/>
              </a:ext>
            </a:extLst>
          </p:cNvPr>
          <p:cNvSpPr>
            <a:spLocks noGrp="1"/>
          </p:cNvSpPr>
          <p:nvPr>
            <p:ph type="title"/>
          </p:nvPr>
        </p:nvSpPr>
        <p:spPr>
          <a:xfrm>
            <a:off x="839788" y="-311410"/>
            <a:ext cx="3932237" cy="2106593"/>
          </a:xfrm>
        </p:spPr>
        <p:txBody>
          <a:bodyPr anchor="b">
            <a:normAutofit/>
          </a:bodyPr>
          <a:lstStyle>
            <a:lvl1pPr>
              <a:defRPr sz="3600"/>
            </a:lvl1pPr>
          </a:lstStyle>
          <a:p>
            <a:r>
              <a:rPr lang="en-US" dirty="0"/>
              <a:t>Click to edit Master title style</a:t>
            </a:r>
          </a:p>
        </p:txBody>
      </p:sp>
      <p:sp>
        <p:nvSpPr>
          <p:cNvPr id="3" name="Picture Placeholder 2">
            <a:extLst>
              <a:ext uri="{FF2B5EF4-FFF2-40B4-BE49-F238E27FC236}">
                <a16:creationId xmlns:a16="http://schemas.microsoft.com/office/drawing/2014/main" id="{EB07D190-CF74-B844-A982-91FCF49DC8C3}"/>
              </a:ext>
            </a:extLst>
          </p:cNvPr>
          <p:cNvSpPr>
            <a:spLocks noGrp="1"/>
          </p:cNvSpPr>
          <p:nvPr>
            <p:ph type="pic" idx="1"/>
          </p:nvPr>
        </p:nvSpPr>
        <p:spPr>
          <a:xfrm>
            <a:off x="5183188" y="1795183"/>
            <a:ext cx="7008812" cy="40420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7085F7-8CAA-3F44-9671-086505839152}"/>
              </a:ext>
            </a:extLst>
          </p:cNvPr>
          <p:cNvSpPr>
            <a:spLocks noGrp="1"/>
          </p:cNvSpPr>
          <p:nvPr>
            <p:ph type="body" sz="half" idx="2" hasCustomPrompt="1"/>
          </p:nvPr>
        </p:nvSpPr>
        <p:spPr>
          <a:xfrm>
            <a:off x="839788" y="3240911"/>
            <a:ext cx="3932237" cy="2596336"/>
          </a:xfrm>
          <a:solidFill>
            <a:schemeClr val="accent3"/>
          </a:solidFill>
        </p:spPr>
        <p:txBody>
          <a:bodyPr lIns="274320" tIns="274320" rIns="274320" bIns="274320">
            <a:normAutofit/>
          </a:bodyPr>
          <a:lstStyle>
            <a:lvl1pPr marL="0" marR="0" indent="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None/>
              <a:tabLst/>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KEY FACTS: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dirty="0"/>
              <a:t>Edit Master text styles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dirty="0"/>
              <a:t>Edit Master text styles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dirty="0"/>
              <a:t>Edit Master text styles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dirty="0"/>
              <a:t>Edit Master text styles</a:t>
            </a:r>
          </a:p>
        </p:txBody>
      </p:sp>
      <p:sp>
        <p:nvSpPr>
          <p:cNvPr id="8" name="Slide Number Placeholder 5">
            <a:extLst>
              <a:ext uri="{FF2B5EF4-FFF2-40B4-BE49-F238E27FC236}">
                <a16:creationId xmlns:a16="http://schemas.microsoft.com/office/drawing/2014/main" id="{5913A5F3-7CED-C846-B41D-973936477F3B}"/>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11" name="Text Placeholder 3">
            <a:extLst>
              <a:ext uri="{FF2B5EF4-FFF2-40B4-BE49-F238E27FC236}">
                <a16:creationId xmlns:a16="http://schemas.microsoft.com/office/drawing/2014/main" id="{33F9FD3B-8008-334A-BEAC-8AE6E04C4FF8}"/>
              </a:ext>
            </a:extLst>
          </p:cNvPr>
          <p:cNvSpPr>
            <a:spLocks noGrp="1"/>
          </p:cNvSpPr>
          <p:nvPr>
            <p:ph type="body" sz="half" idx="10"/>
          </p:nvPr>
        </p:nvSpPr>
        <p:spPr>
          <a:xfrm>
            <a:off x="839788" y="1838587"/>
            <a:ext cx="3932237" cy="11245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05511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bout Us (Stats Top)">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F83E467E-F842-154F-90DA-4F5499E0996E}"/>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2" name="Rectangle 1">
            <a:extLst>
              <a:ext uri="{FF2B5EF4-FFF2-40B4-BE49-F238E27FC236}">
                <a16:creationId xmlns:a16="http://schemas.microsoft.com/office/drawing/2014/main" id="{4B235323-E899-4D4E-9A35-1661F6049DAD}"/>
              </a:ext>
            </a:extLst>
          </p:cNvPr>
          <p:cNvSpPr/>
          <p:nvPr userDrawn="1"/>
        </p:nvSpPr>
        <p:spPr>
          <a:xfrm>
            <a:off x="846881" y="4167611"/>
            <a:ext cx="10498238" cy="1274195"/>
          </a:xfrm>
          <a:prstGeom prst="rect">
            <a:avLst/>
          </a:prstGeom>
        </p:spPr>
        <p:txBody>
          <a:bodyPr wrap="square">
            <a:spAutoFit/>
          </a:bodyPr>
          <a:lstStyle/>
          <a:p>
            <a:pPr>
              <a:lnSpc>
                <a:spcPct val="120000"/>
              </a:lnSpc>
            </a:pPr>
            <a:r>
              <a:rPr lang="en-US" sz="1600" dirty="0"/>
              <a:t>Best Best &amp; Krieger serves as a trusted partner and strategist to public and private sector clients across the nation. With offices spanning from coast to coast, the firm’s attorneys provide innovative legal solutions and cost-effective representation, working to protect and advance clients’ interests at every turn. BB&amp;K is recognized for decades of groundbreaking successes, loyal service, and a culture of inclusion and respect. </a:t>
            </a:r>
          </a:p>
        </p:txBody>
      </p:sp>
      <p:sp>
        <p:nvSpPr>
          <p:cNvPr id="11" name="Rectangle 10">
            <a:extLst>
              <a:ext uri="{FF2B5EF4-FFF2-40B4-BE49-F238E27FC236}">
                <a16:creationId xmlns:a16="http://schemas.microsoft.com/office/drawing/2014/main" id="{BD9B959E-7574-F148-B00A-FE6BE718E554}"/>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3D383432-32EE-134A-A7A0-345BD279495F}"/>
              </a:ext>
            </a:extLst>
          </p:cNvPr>
          <p:cNvSpPr txBox="1">
            <a:spLocks/>
          </p:cNvSpPr>
          <p:nvPr userDrawn="1"/>
        </p:nvSpPr>
        <p:spPr>
          <a:xfrm>
            <a:off x="838200" y="476182"/>
            <a:ext cx="8780362" cy="6709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r>
              <a:rPr lang="en-US" dirty="0"/>
              <a:t>About Us</a:t>
            </a:r>
          </a:p>
        </p:txBody>
      </p:sp>
      <p:grpSp>
        <p:nvGrpSpPr>
          <p:cNvPr id="4" name="Group 3">
            <a:extLst>
              <a:ext uri="{FF2B5EF4-FFF2-40B4-BE49-F238E27FC236}">
                <a16:creationId xmlns:a16="http://schemas.microsoft.com/office/drawing/2014/main" id="{9E8EB70A-D5C8-9D44-A0B1-9F598C31002F}"/>
              </a:ext>
            </a:extLst>
          </p:cNvPr>
          <p:cNvGrpSpPr/>
          <p:nvPr userDrawn="1"/>
        </p:nvGrpSpPr>
        <p:grpSpPr>
          <a:xfrm>
            <a:off x="0" y="1450940"/>
            <a:ext cx="12192000" cy="2041575"/>
            <a:chOff x="0" y="4259484"/>
            <a:chExt cx="12192000" cy="2041575"/>
          </a:xfrm>
        </p:grpSpPr>
        <p:pic>
          <p:nvPicPr>
            <p:cNvPr id="5" name="Picture 4">
              <a:extLst>
                <a:ext uri="{FF2B5EF4-FFF2-40B4-BE49-F238E27FC236}">
                  <a16:creationId xmlns:a16="http://schemas.microsoft.com/office/drawing/2014/main" id="{66B01873-E966-1A47-88D4-C301121B0788}"/>
                </a:ext>
              </a:extLst>
            </p:cNvPr>
            <p:cNvPicPr>
              <a:picLocks noChangeAspect="1"/>
            </p:cNvPicPr>
            <p:nvPr userDrawn="1"/>
          </p:nvPicPr>
          <p:blipFill rotWithShape="1">
            <a:blip r:embed="rId2"/>
            <a:srcRect t="25593" b="18138"/>
            <a:stretch/>
          </p:blipFill>
          <p:spPr>
            <a:xfrm>
              <a:off x="0" y="4259484"/>
              <a:ext cx="12192000" cy="2041575"/>
            </a:xfrm>
            <a:prstGeom prst="rect">
              <a:avLst/>
            </a:prstGeom>
          </p:spPr>
        </p:pic>
        <p:sp>
          <p:nvSpPr>
            <p:cNvPr id="9" name="Title 1">
              <a:extLst>
                <a:ext uri="{FF2B5EF4-FFF2-40B4-BE49-F238E27FC236}">
                  <a16:creationId xmlns:a16="http://schemas.microsoft.com/office/drawing/2014/main" id="{02D6F3F9-9DE8-064E-A00B-E54E1E3F6207}"/>
                </a:ext>
              </a:extLst>
            </p:cNvPr>
            <p:cNvSpPr txBox="1">
              <a:spLocks/>
            </p:cNvSpPr>
            <p:nvPr userDrawn="1"/>
          </p:nvSpPr>
          <p:spPr>
            <a:xfrm>
              <a:off x="2505950" y="4908388"/>
              <a:ext cx="1263802" cy="681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pPr algn="ctr"/>
              <a:r>
                <a:rPr lang="en-US" sz="5400" b="1" dirty="0">
                  <a:solidFill>
                    <a:schemeClr val="accent3"/>
                  </a:solidFill>
                  <a:effectLst/>
                </a:rPr>
                <a:t>12</a:t>
              </a:r>
            </a:p>
          </p:txBody>
        </p:sp>
        <p:sp>
          <p:nvSpPr>
            <p:cNvPr id="3" name="Rectangle 2">
              <a:extLst>
                <a:ext uri="{FF2B5EF4-FFF2-40B4-BE49-F238E27FC236}">
                  <a16:creationId xmlns:a16="http://schemas.microsoft.com/office/drawing/2014/main" id="{2E79A6DD-913E-A44C-AACF-F07F9AC0A213}"/>
                </a:ext>
              </a:extLst>
            </p:cNvPr>
            <p:cNvSpPr/>
            <p:nvPr userDrawn="1"/>
          </p:nvSpPr>
          <p:spPr>
            <a:xfrm>
              <a:off x="2552250" y="5567228"/>
              <a:ext cx="1263802" cy="270825"/>
            </a:xfrm>
            <a:prstGeom prst="rect">
              <a:avLst/>
            </a:prstGeom>
          </p:spPr>
          <p:txBody>
            <a:bodyPr wrap="square">
              <a:spAutoFit/>
            </a:bodyPr>
            <a:lstStyle/>
            <a:p>
              <a:pPr lvl="0" algn="ctr"/>
              <a:r>
                <a:rPr lang="en-US" sz="1100" b="1" dirty="0">
                  <a:solidFill>
                    <a:schemeClr val="bg1"/>
                  </a:solidFill>
                </a:rPr>
                <a:t>OFFICES</a:t>
              </a:r>
            </a:p>
          </p:txBody>
        </p:sp>
        <p:sp>
          <p:nvSpPr>
            <p:cNvPr id="13" name="Title 1">
              <a:extLst>
                <a:ext uri="{FF2B5EF4-FFF2-40B4-BE49-F238E27FC236}">
                  <a16:creationId xmlns:a16="http://schemas.microsoft.com/office/drawing/2014/main" id="{7B8EE50F-1A60-C249-902D-428CAC3188CF}"/>
                </a:ext>
              </a:extLst>
            </p:cNvPr>
            <p:cNvSpPr txBox="1">
              <a:spLocks/>
            </p:cNvSpPr>
            <p:nvPr userDrawn="1"/>
          </p:nvSpPr>
          <p:spPr>
            <a:xfrm>
              <a:off x="5120429" y="4908388"/>
              <a:ext cx="1381478" cy="681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pPr algn="ctr"/>
              <a:r>
                <a:rPr lang="en-US" sz="5400" b="1" dirty="0">
                  <a:solidFill>
                    <a:schemeClr val="accent3"/>
                  </a:solidFill>
                  <a:effectLst/>
                </a:rPr>
                <a:t>250</a:t>
              </a:r>
            </a:p>
          </p:txBody>
        </p:sp>
        <p:sp>
          <p:nvSpPr>
            <p:cNvPr id="15" name="Rectangle 14">
              <a:extLst>
                <a:ext uri="{FF2B5EF4-FFF2-40B4-BE49-F238E27FC236}">
                  <a16:creationId xmlns:a16="http://schemas.microsoft.com/office/drawing/2014/main" id="{2B82AD0E-11AC-D04E-896D-F31D112EAF53}"/>
                </a:ext>
              </a:extLst>
            </p:cNvPr>
            <p:cNvSpPr/>
            <p:nvPr userDrawn="1"/>
          </p:nvSpPr>
          <p:spPr>
            <a:xfrm>
              <a:off x="5184090" y="5576443"/>
              <a:ext cx="1254157" cy="261610"/>
            </a:xfrm>
            <a:prstGeom prst="rect">
              <a:avLst/>
            </a:prstGeom>
          </p:spPr>
          <p:txBody>
            <a:bodyPr wrap="square">
              <a:spAutoFit/>
            </a:bodyPr>
            <a:lstStyle/>
            <a:p>
              <a:pPr lvl="0" algn="ctr"/>
              <a:r>
                <a:rPr lang="en-US" sz="1100" b="1" dirty="0">
                  <a:solidFill>
                    <a:schemeClr val="bg1"/>
                  </a:solidFill>
                </a:rPr>
                <a:t>ATTORNEYS</a:t>
              </a:r>
            </a:p>
          </p:txBody>
        </p:sp>
        <p:sp>
          <p:nvSpPr>
            <p:cNvPr id="18" name="Title 1">
              <a:extLst>
                <a:ext uri="{FF2B5EF4-FFF2-40B4-BE49-F238E27FC236}">
                  <a16:creationId xmlns:a16="http://schemas.microsoft.com/office/drawing/2014/main" id="{323BEBEA-F905-AB47-BB73-A53192B2309A}"/>
                </a:ext>
              </a:extLst>
            </p:cNvPr>
            <p:cNvSpPr txBox="1">
              <a:spLocks/>
            </p:cNvSpPr>
            <p:nvPr userDrawn="1"/>
          </p:nvSpPr>
          <p:spPr>
            <a:xfrm>
              <a:off x="7915704" y="4908388"/>
              <a:ext cx="1782502" cy="681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pPr algn="ctr"/>
              <a:r>
                <a:rPr lang="en-US" sz="5400" b="1" dirty="0">
                  <a:solidFill>
                    <a:schemeClr val="accent3"/>
                  </a:solidFill>
                  <a:effectLst/>
                </a:rPr>
                <a:t>130+</a:t>
              </a:r>
            </a:p>
          </p:txBody>
        </p:sp>
        <p:sp>
          <p:nvSpPr>
            <p:cNvPr id="19" name="Rectangle 18">
              <a:extLst>
                <a:ext uri="{FF2B5EF4-FFF2-40B4-BE49-F238E27FC236}">
                  <a16:creationId xmlns:a16="http://schemas.microsoft.com/office/drawing/2014/main" id="{6CA4D4E1-EDE5-8B47-B54A-3657F6B529CE}"/>
                </a:ext>
              </a:extLst>
            </p:cNvPr>
            <p:cNvSpPr/>
            <p:nvPr userDrawn="1"/>
          </p:nvSpPr>
          <p:spPr>
            <a:xfrm>
              <a:off x="8010965" y="5576443"/>
              <a:ext cx="1594644" cy="261610"/>
            </a:xfrm>
            <a:prstGeom prst="rect">
              <a:avLst/>
            </a:prstGeom>
          </p:spPr>
          <p:txBody>
            <a:bodyPr wrap="square">
              <a:spAutoFit/>
            </a:bodyPr>
            <a:lstStyle/>
            <a:p>
              <a:pPr lvl="0" algn="ctr"/>
              <a:r>
                <a:rPr lang="en-US" sz="1100" b="1" dirty="0">
                  <a:solidFill>
                    <a:schemeClr val="bg1"/>
                  </a:solidFill>
                </a:rPr>
                <a:t>YEARS OF SERVICE</a:t>
              </a:r>
            </a:p>
          </p:txBody>
        </p:sp>
      </p:grpSp>
      <p:pic>
        <p:nvPicPr>
          <p:cNvPr id="7" name="BBKLogo 1">
            <a:extLst>
              <a:ext uri="{FF2B5EF4-FFF2-40B4-BE49-F238E27FC236}">
                <a16:creationId xmlns:a16="http://schemas.microsoft.com/office/drawing/2014/main" id="{34795017-B962-A1BD-163A-0C2A6D559F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5717" y="432651"/>
            <a:ext cx="1988885" cy="779602"/>
          </a:xfrm>
          <a:prstGeom prst="rect">
            <a:avLst/>
          </a:prstGeom>
        </p:spPr>
      </p:pic>
    </p:spTree>
    <p:extLst>
      <p:ext uri="{BB962C8B-B14F-4D97-AF65-F5344CB8AC3E}">
        <p14:creationId xmlns:p14="http://schemas.microsoft.com/office/powerpoint/2010/main" val="651113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0E935CB-947B-5446-808F-B3996CEE5461}"/>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Tree>
    <p:extLst>
      <p:ext uri="{BB962C8B-B14F-4D97-AF65-F5344CB8AC3E}">
        <p14:creationId xmlns:p14="http://schemas.microsoft.com/office/powerpoint/2010/main" val="565750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0B75DB80-C8D4-AB8F-AEB5-2C38A2943BB4}"/>
              </a:ext>
            </a:extLst>
          </p:cNvPr>
          <p:cNvSpPr>
            <a:spLocks noGrp="1"/>
          </p:cNvSpPr>
          <p:nvPr>
            <p:ph type="body" sz="quarter" idx="11" hasCustomPrompt="1"/>
          </p:nvPr>
        </p:nvSpPr>
        <p:spPr>
          <a:xfrm>
            <a:off x="0" y="2243138"/>
            <a:ext cx="12095163" cy="827087"/>
          </a:xfrm>
        </p:spPr>
        <p:txBody>
          <a:bodyPr>
            <a:normAutofit/>
          </a:bodyPr>
          <a:lstStyle>
            <a:lvl1pPr marL="0" indent="0" algn="ctr">
              <a:buNone/>
              <a:defRPr lang="en-US" sz="3200" kern="1200" baseline="0" dirty="0">
                <a:solidFill>
                  <a:schemeClr val="accent3"/>
                </a:solidFill>
                <a:latin typeface="+mn-lt"/>
                <a:ea typeface="+mn-ea"/>
                <a:cs typeface="+mn-cs"/>
              </a:defRPr>
            </a:lvl1pPr>
          </a:lstStyle>
          <a:p>
            <a:pPr lvl="0"/>
            <a:r>
              <a:rPr lang="en-US" sz="3200" kern="1200" baseline="0" dirty="0">
                <a:solidFill>
                  <a:schemeClr val="accent3"/>
                </a:solidFill>
                <a:latin typeface="+mn-lt"/>
                <a:ea typeface="+mn-ea"/>
                <a:cs typeface="+mn-cs"/>
              </a:rPr>
              <a:t>Enter Slide Subtitle Here</a:t>
            </a:r>
            <a:endParaRPr lang="en-US" dirty="0"/>
          </a:p>
        </p:txBody>
      </p:sp>
      <p:sp>
        <p:nvSpPr>
          <p:cNvPr id="8" name="Title 1">
            <a:extLst>
              <a:ext uri="{FF2B5EF4-FFF2-40B4-BE49-F238E27FC236}">
                <a16:creationId xmlns:a16="http://schemas.microsoft.com/office/drawing/2014/main" id="{830B4BAC-E755-1641-8C9C-35F61AF4BE68}"/>
              </a:ext>
            </a:extLst>
          </p:cNvPr>
          <p:cNvSpPr>
            <a:spLocks noGrp="1"/>
          </p:cNvSpPr>
          <p:nvPr>
            <p:ph type="title" hasCustomPrompt="1"/>
          </p:nvPr>
        </p:nvSpPr>
        <p:spPr>
          <a:xfrm>
            <a:off x="0" y="3086165"/>
            <a:ext cx="12192000" cy="675291"/>
          </a:xfrm>
        </p:spPr>
        <p:txBody>
          <a:bodyPr anchor="b">
            <a:normAutofit/>
          </a:bodyPr>
          <a:lstStyle>
            <a:lvl1pPr algn="ctr">
              <a:lnSpc>
                <a:spcPct val="150000"/>
              </a:lnSpc>
              <a:defRPr sz="3200" baseline="0">
                <a:solidFill>
                  <a:schemeClr val="bg1"/>
                </a:solidFill>
              </a:defRPr>
            </a:lvl1pPr>
          </a:lstStyle>
          <a:p>
            <a:r>
              <a:rPr lang="en-US" sz="3600" dirty="0"/>
              <a:t>Presenter Name</a:t>
            </a:r>
          </a:p>
        </p:txBody>
      </p:sp>
      <p:sp>
        <p:nvSpPr>
          <p:cNvPr id="3" name="Text Placeholder 2">
            <a:extLst>
              <a:ext uri="{FF2B5EF4-FFF2-40B4-BE49-F238E27FC236}">
                <a16:creationId xmlns:a16="http://schemas.microsoft.com/office/drawing/2014/main" id="{3BBFA0E2-07A4-E044-ADA3-8D3A2F8994BF}"/>
              </a:ext>
            </a:extLst>
          </p:cNvPr>
          <p:cNvSpPr>
            <a:spLocks noGrp="1"/>
          </p:cNvSpPr>
          <p:nvPr>
            <p:ph type="body" sz="quarter" idx="10" hasCustomPrompt="1"/>
          </p:nvPr>
        </p:nvSpPr>
        <p:spPr>
          <a:xfrm>
            <a:off x="0" y="3761456"/>
            <a:ext cx="12192000" cy="660350"/>
          </a:xfrm>
        </p:spPr>
        <p:txBody>
          <a:bodyPr>
            <a:normAutofit/>
          </a:bodyPr>
          <a:lstStyle>
            <a:lvl1pPr marL="0" indent="0" algn="ctr">
              <a:buNone/>
              <a:defRPr sz="1800">
                <a:solidFill>
                  <a:schemeClr val="bg1"/>
                </a:solidFill>
              </a:defRPr>
            </a:lvl1pPr>
          </a:lstStyle>
          <a:p>
            <a:r>
              <a:rPr lang="en-US" sz="2400" dirty="0"/>
              <a:t>Presenter Phone  |  Presenter Email</a:t>
            </a:r>
          </a:p>
        </p:txBody>
      </p:sp>
      <p:sp>
        <p:nvSpPr>
          <p:cNvPr id="10" name="URL 1">
            <a:extLst>
              <a:ext uri="{FF2B5EF4-FFF2-40B4-BE49-F238E27FC236}">
                <a16:creationId xmlns:a16="http://schemas.microsoft.com/office/drawing/2014/main" id="{E90F9831-56CD-3A45-B559-5CE9539EB724}"/>
              </a:ext>
            </a:extLst>
          </p:cNvPr>
          <p:cNvSpPr txBox="1">
            <a:spLocks/>
          </p:cNvSpPr>
          <p:nvPr userDrawn="1"/>
        </p:nvSpPr>
        <p:spPr>
          <a:xfrm>
            <a:off x="537803" y="6224362"/>
            <a:ext cx="1229277" cy="315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50000"/>
                  </a:schemeClr>
                </a:solidFill>
              </a:rPr>
              <a:t>BBKLAW.COM</a:t>
            </a:r>
          </a:p>
        </p:txBody>
      </p:sp>
      <p:sp>
        <p:nvSpPr>
          <p:cNvPr id="12" name="Footer 1">
            <a:extLst>
              <a:ext uri="{FF2B5EF4-FFF2-40B4-BE49-F238E27FC236}">
                <a16:creationId xmlns:a16="http://schemas.microsoft.com/office/drawing/2014/main" id="{CB25225B-F0ED-D244-9817-738535D34278}"/>
              </a:ext>
            </a:extLst>
          </p:cNvPr>
          <p:cNvSpPr txBox="1">
            <a:spLocks/>
          </p:cNvSpPr>
          <p:nvPr userDrawn="1"/>
        </p:nvSpPr>
        <p:spPr>
          <a:xfrm>
            <a:off x="9090404" y="6224362"/>
            <a:ext cx="2599375" cy="315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200" b="0" i="0" kern="1200" baseline="0">
                <a:solidFill>
                  <a:schemeClr val="bg1">
                    <a:lumMod val="50000"/>
                  </a:schemeClr>
                </a:solidFill>
                <a:effectLst/>
                <a:latin typeface="+mn-lt"/>
                <a:ea typeface="+mn-ea"/>
                <a:cs typeface="+mn-cs"/>
              </a:rPr>
              <a:t>© 2024 Best Best &amp; Krieger LLP</a:t>
            </a:r>
            <a:endParaRPr lang="en-US" sz="700" i="0" dirty="0">
              <a:solidFill>
                <a:schemeClr val="bg1">
                  <a:lumMod val="50000"/>
                </a:schemeClr>
              </a:solidFill>
            </a:endParaRPr>
          </a:p>
        </p:txBody>
      </p:sp>
      <p:sp>
        <p:nvSpPr>
          <p:cNvPr id="19" name="Disclaimer 1">
            <a:extLst>
              <a:ext uri="{FF2B5EF4-FFF2-40B4-BE49-F238E27FC236}">
                <a16:creationId xmlns:a16="http://schemas.microsoft.com/office/drawing/2014/main" id="{4B7F6383-4DCB-5F43-A701-5C13E04105E7}"/>
              </a:ext>
            </a:extLst>
          </p:cNvPr>
          <p:cNvSpPr txBox="1">
            <a:spLocks/>
          </p:cNvSpPr>
          <p:nvPr userDrawn="1"/>
        </p:nvSpPr>
        <p:spPr>
          <a:xfrm>
            <a:off x="3767201" y="5203528"/>
            <a:ext cx="4657595" cy="720968"/>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200" b="0" i="0" kern="1200" baseline="0" dirty="0">
                <a:solidFill>
                  <a:schemeClr val="bg1">
                    <a:lumMod val="50000"/>
                  </a:schemeClr>
                </a:solidFill>
                <a:effectLst/>
                <a:latin typeface="+mn-lt"/>
                <a:ea typeface="+mn-ea"/>
                <a:cs typeface="+mn-cs"/>
              </a:rPr>
              <a:t>DISCLAIMER: BB&amp;K presentations and webinars are not intended as legal advice. Additional facts, facts specific to your situation or future developments may affect subjects contained herein. Seek the advice of an attorney before acting or relying upon any information herein. Audio or video recording of presentation and webinar content is prohibited without express prior consent.</a:t>
            </a:r>
            <a:endParaRPr lang="en-US" sz="700" i="0" dirty="0">
              <a:solidFill>
                <a:schemeClr val="bg1">
                  <a:lumMod val="50000"/>
                </a:schemeClr>
              </a:solidFill>
            </a:endParaRPr>
          </a:p>
        </p:txBody>
      </p:sp>
      <p:pic>
        <p:nvPicPr>
          <p:cNvPr id="4" name="BBKLogo">
            <a:extLst>
              <a:ext uri="{FF2B5EF4-FFF2-40B4-BE49-F238E27FC236}">
                <a16:creationId xmlns:a16="http://schemas.microsoft.com/office/drawing/2014/main" id="{CFA508BC-CCD0-7B5B-4298-82A2BF948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5626" y="456779"/>
            <a:ext cx="3060744" cy="1199749"/>
          </a:xfrm>
          <a:prstGeom prst="rect">
            <a:avLst/>
          </a:prstGeom>
        </p:spPr>
      </p:pic>
    </p:spTree>
    <p:extLst>
      <p:ext uri="{BB962C8B-B14F-4D97-AF65-F5344CB8AC3E}">
        <p14:creationId xmlns:p14="http://schemas.microsoft.com/office/powerpoint/2010/main" val="335752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05BE-D158-3148-B3C5-498C6E7AA442}"/>
              </a:ext>
            </a:extLst>
          </p:cNvPr>
          <p:cNvSpPr>
            <a:spLocks noGrp="1"/>
          </p:cNvSpPr>
          <p:nvPr>
            <p:ph type="title" hasCustomPrompt="1"/>
          </p:nvPr>
        </p:nvSpPr>
        <p:spPr>
          <a:xfrm>
            <a:off x="838200" y="486966"/>
            <a:ext cx="8780362" cy="670973"/>
          </a:xfrm>
        </p:spPr>
        <p:txBody>
          <a:bodyPr/>
          <a:lstStyle/>
          <a:p>
            <a:r>
              <a:rPr lang="en-US" dirty="0"/>
              <a:t>Agenda</a:t>
            </a:r>
          </a:p>
        </p:txBody>
      </p:sp>
      <p:sp>
        <p:nvSpPr>
          <p:cNvPr id="3" name="Content Placeholder 2">
            <a:extLst>
              <a:ext uri="{FF2B5EF4-FFF2-40B4-BE49-F238E27FC236}">
                <a16:creationId xmlns:a16="http://schemas.microsoft.com/office/drawing/2014/main" id="{2914A16B-6CB5-DA41-A4B2-9DEB4001E7AC}"/>
              </a:ext>
            </a:extLst>
          </p:cNvPr>
          <p:cNvSpPr>
            <a:spLocks noGrp="1"/>
          </p:cNvSpPr>
          <p:nvPr>
            <p:ph idx="1"/>
          </p:nvPr>
        </p:nvSpPr>
        <p:spPr>
          <a:xfrm>
            <a:off x="838200" y="1743941"/>
            <a:ext cx="10515600" cy="4058343"/>
          </a:xfrm>
        </p:spPr>
        <p:txBody>
          <a:bodyPr/>
          <a:lstStyle>
            <a:lvl1pPr marL="457200" indent="-457200">
              <a:buFont typeface="+mj-lt"/>
              <a:buAutoNum type="arabicPeriod"/>
              <a:defRPr/>
            </a:lvl1pPr>
            <a:lvl2pPr marL="914400" indent="-457200">
              <a:buFont typeface="+mj-lt"/>
              <a:buAutoNum type="arabicPeriod"/>
              <a:defRPr/>
            </a:lvl2pPr>
            <a:lvl3pPr marL="1257300" indent="-3429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8" name="Rectangle 7">
            <a:extLst>
              <a:ext uri="{FF2B5EF4-FFF2-40B4-BE49-F238E27FC236}">
                <a16:creationId xmlns:a16="http://schemas.microsoft.com/office/drawing/2014/main" id="{476D0D16-69BF-3A4B-BA75-2644B8D748E5}"/>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712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05BE-D158-3148-B3C5-498C6E7AA442}"/>
              </a:ext>
            </a:extLst>
          </p:cNvPr>
          <p:cNvSpPr>
            <a:spLocks noGrp="1"/>
          </p:cNvSpPr>
          <p:nvPr>
            <p:ph type="title"/>
          </p:nvPr>
        </p:nvSpPr>
        <p:spPr>
          <a:xfrm>
            <a:off x="838200" y="486966"/>
            <a:ext cx="8780362" cy="6709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914A16B-6CB5-DA41-A4B2-9DEB4001E7AC}"/>
              </a:ext>
            </a:extLst>
          </p:cNvPr>
          <p:cNvSpPr>
            <a:spLocks noGrp="1"/>
          </p:cNvSpPr>
          <p:nvPr>
            <p:ph idx="1"/>
          </p:nvPr>
        </p:nvSpPr>
        <p:spPr>
          <a:xfrm>
            <a:off x="838200" y="1743941"/>
            <a:ext cx="10515600" cy="4058343"/>
          </a:xfrm>
        </p:spPr>
        <p:txBody>
          <a:bodyPr/>
          <a:lstStyle>
            <a:lvl2pPr marL="685800" indent="-228600">
              <a:buFont typeface="Wingdings" pitchFamily="2" charset="2"/>
              <a:buChar char="§"/>
              <a:defRPr/>
            </a:lvl2pPr>
            <a:lvl3pPr marL="1143000" indent="-228600">
              <a:buFont typeface="Wingdings" pitchFamily="2" charset="2"/>
              <a:buChar char="Ø"/>
              <a:defRPr/>
            </a:lvl3pPr>
            <a:lvl4pPr marL="1600200" indent="-228600">
              <a:buFont typeface="Wingdings" pitchFamily="2" charset="2"/>
              <a:buChar char="v"/>
              <a:defRPr/>
            </a:lvl4pPr>
            <a:lvl5pPr marL="20574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8" name="Rectangle 7">
            <a:extLst>
              <a:ext uri="{FF2B5EF4-FFF2-40B4-BE49-F238E27FC236}">
                <a16:creationId xmlns:a16="http://schemas.microsoft.com/office/drawing/2014/main" id="{476D0D16-69BF-3A4B-BA75-2644B8D748E5}"/>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5449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resenter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5241851" y="2030387"/>
            <a:ext cx="6097890"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5241851" y="2894660"/>
            <a:ext cx="6097890"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5241851" y="3317193"/>
            <a:ext cx="6097890" cy="949734"/>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16" name="Content Placeholder 2">
            <a:extLst>
              <a:ext uri="{FF2B5EF4-FFF2-40B4-BE49-F238E27FC236}">
                <a16:creationId xmlns:a16="http://schemas.microsoft.com/office/drawing/2014/main" id="{C9384546-C5D8-5948-9495-366A8F02D9A3}"/>
              </a:ext>
            </a:extLst>
          </p:cNvPr>
          <p:cNvSpPr>
            <a:spLocks noGrp="1"/>
          </p:cNvSpPr>
          <p:nvPr>
            <p:ph idx="14" hasCustomPrompt="1"/>
          </p:nvPr>
        </p:nvSpPr>
        <p:spPr>
          <a:xfrm>
            <a:off x="5239896" y="4343319"/>
            <a:ext cx="6113903"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24" name="Title 1">
            <a:extLst>
              <a:ext uri="{FF2B5EF4-FFF2-40B4-BE49-F238E27FC236}">
                <a16:creationId xmlns:a16="http://schemas.microsoft.com/office/drawing/2014/main" id="{961A565A-D224-DA49-9F23-9C6C3DEB66C7}"/>
              </a:ext>
            </a:extLst>
          </p:cNvPr>
          <p:cNvSpPr>
            <a:spLocks noGrp="1"/>
          </p:cNvSpPr>
          <p:nvPr>
            <p:ph type="title" hasCustomPrompt="1"/>
          </p:nvPr>
        </p:nvSpPr>
        <p:spPr>
          <a:xfrm>
            <a:off x="838200" y="486966"/>
            <a:ext cx="8780362" cy="670973"/>
          </a:xfrm>
        </p:spPr>
        <p:txBody>
          <a:bodyPr/>
          <a:lstStyle/>
          <a:p>
            <a:r>
              <a:rPr lang="en-US" dirty="0"/>
              <a:t>Presenter</a:t>
            </a:r>
          </a:p>
        </p:txBody>
      </p:sp>
      <p:sp>
        <p:nvSpPr>
          <p:cNvPr id="25" name="Rectangle 24">
            <a:extLst>
              <a:ext uri="{FF2B5EF4-FFF2-40B4-BE49-F238E27FC236}">
                <a16:creationId xmlns:a16="http://schemas.microsoft.com/office/drawing/2014/main" id="{832ECE19-F523-2A47-91C9-EC3CA0755A5E}"/>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3" name="Picture Placeholder 5">
            <a:extLst>
              <a:ext uri="{FF2B5EF4-FFF2-40B4-BE49-F238E27FC236}">
                <a16:creationId xmlns:a16="http://schemas.microsoft.com/office/drawing/2014/main" id="{AF928E99-8C98-364C-B316-C39F63DD82B4}"/>
              </a:ext>
            </a:extLst>
          </p:cNvPr>
          <p:cNvSpPr>
            <a:spLocks noGrp="1"/>
          </p:cNvSpPr>
          <p:nvPr>
            <p:ph type="pic" sz="quarter" idx="13"/>
          </p:nvPr>
        </p:nvSpPr>
        <p:spPr>
          <a:xfrm>
            <a:off x="838200" y="1759858"/>
            <a:ext cx="4020878" cy="4005941"/>
          </a:xfrm>
        </p:spPr>
      </p:sp>
    </p:spTree>
    <p:extLst>
      <p:ext uri="{BB962C8B-B14F-4D97-AF65-F5344CB8AC3E}">
        <p14:creationId xmlns:p14="http://schemas.microsoft.com/office/powerpoint/2010/main" val="3570221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resenters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3222586" y="2131987"/>
            <a:ext cx="2657353"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3222586" y="2996260"/>
            <a:ext cx="2657353"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3222586" y="3418793"/>
            <a:ext cx="2657353" cy="949734"/>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13" name="Picture Placeholder 5">
            <a:extLst>
              <a:ext uri="{FF2B5EF4-FFF2-40B4-BE49-F238E27FC236}">
                <a16:creationId xmlns:a16="http://schemas.microsoft.com/office/drawing/2014/main" id="{48CA2522-01A4-A34F-BE74-C4B2E8415F79}"/>
              </a:ext>
            </a:extLst>
          </p:cNvPr>
          <p:cNvSpPr>
            <a:spLocks noGrp="1" noChangeAspect="1"/>
          </p:cNvSpPr>
          <p:nvPr>
            <p:ph type="pic" sz="quarter" idx="13"/>
          </p:nvPr>
        </p:nvSpPr>
        <p:spPr>
          <a:xfrm>
            <a:off x="838200" y="2131987"/>
            <a:ext cx="2240666" cy="2236540"/>
          </a:xfrm>
          <a:noFill/>
          <a:ln>
            <a:noFill/>
          </a:ln>
        </p:spPr>
        <p:txBody>
          <a:bodyPr/>
          <a:lstStyle/>
          <a:p>
            <a:r>
              <a:rPr lang="en-US"/>
              <a:t>Click icon to add picture</a:t>
            </a:r>
            <a:endParaRPr lang="en-US" dirty="0"/>
          </a:p>
        </p:txBody>
      </p:sp>
      <p:sp>
        <p:nvSpPr>
          <p:cNvPr id="16" name="Content Placeholder 2">
            <a:extLst>
              <a:ext uri="{FF2B5EF4-FFF2-40B4-BE49-F238E27FC236}">
                <a16:creationId xmlns:a16="http://schemas.microsoft.com/office/drawing/2014/main" id="{C9384546-C5D8-5948-9495-366A8F02D9A3}"/>
              </a:ext>
            </a:extLst>
          </p:cNvPr>
          <p:cNvSpPr>
            <a:spLocks noGrp="1"/>
          </p:cNvSpPr>
          <p:nvPr>
            <p:ph idx="14" hasCustomPrompt="1"/>
          </p:nvPr>
        </p:nvSpPr>
        <p:spPr>
          <a:xfrm>
            <a:off x="750013" y="4444919"/>
            <a:ext cx="5129927"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17" name="Content Placeholder 2">
            <a:extLst>
              <a:ext uri="{FF2B5EF4-FFF2-40B4-BE49-F238E27FC236}">
                <a16:creationId xmlns:a16="http://schemas.microsoft.com/office/drawing/2014/main" id="{1019FBFD-716C-AB48-8901-7F00063E7DAF}"/>
              </a:ext>
            </a:extLst>
          </p:cNvPr>
          <p:cNvSpPr>
            <a:spLocks noGrp="1"/>
          </p:cNvSpPr>
          <p:nvPr>
            <p:ph idx="15" hasCustomPrompt="1"/>
          </p:nvPr>
        </p:nvSpPr>
        <p:spPr>
          <a:xfrm>
            <a:off x="8696445" y="2131987"/>
            <a:ext cx="2657353"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18" name="Content Placeholder 2">
            <a:extLst>
              <a:ext uri="{FF2B5EF4-FFF2-40B4-BE49-F238E27FC236}">
                <a16:creationId xmlns:a16="http://schemas.microsoft.com/office/drawing/2014/main" id="{998B00EC-90A2-8F4E-8EDC-8650E4DFDE85}"/>
              </a:ext>
            </a:extLst>
          </p:cNvPr>
          <p:cNvSpPr>
            <a:spLocks noGrp="1"/>
          </p:cNvSpPr>
          <p:nvPr>
            <p:ph idx="16" hasCustomPrompt="1"/>
          </p:nvPr>
        </p:nvSpPr>
        <p:spPr>
          <a:xfrm>
            <a:off x="8696445" y="2996260"/>
            <a:ext cx="2657353"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9" name="Content Placeholder 2">
            <a:extLst>
              <a:ext uri="{FF2B5EF4-FFF2-40B4-BE49-F238E27FC236}">
                <a16:creationId xmlns:a16="http://schemas.microsoft.com/office/drawing/2014/main" id="{5090BF8E-0979-8647-8544-C0F1CB866260}"/>
              </a:ext>
            </a:extLst>
          </p:cNvPr>
          <p:cNvSpPr>
            <a:spLocks noGrp="1"/>
          </p:cNvSpPr>
          <p:nvPr>
            <p:ph idx="17" hasCustomPrompt="1"/>
          </p:nvPr>
        </p:nvSpPr>
        <p:spPr>
          <a:xfrm>
            <a:off x="8696445" y="3418793"/>
            <a:ext cx="2657353" cy="949734"/>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20" name="Picture Placeholder 5">
            <a:extLst>
              <a:ext uri="{FF2B5EF4-FFF2-40B4-BE49-F238E27FC236}">
                <a16:creationId xmlns:a16="http://schemas.microsoft.com/office/drawing/2014/main" id="{1BEB7A4D-8886-244E-B527-B7EEE638930D}"/>
              </a:ext>
            </a:extLst>
          </p:cNvPr>
          <p:cNvSpPr>
            <a:spLocks noGrp="1" noChangeAspect="1"/>
          </p:cNvSpPr>
          <p:nvPr>
            <p:ph type="pic" sz="quarter" idx="18"/>
          </p:nvPr>
        </p:nvSpPr>
        <p:spPr>
          <a:xfrm>
            <a:off x="6312059" y="2131987"/>
            <a:ext cx="2240666" cy="2236540"/>
          </a:xfrm>
          <a:noFill/>
          <a:ln>
            <a:noFill/>
          </a:ln>
        </p:spPr>
        <p:txBody>
          <a:bodyPr/>
          <a:lstStyle/>
          <a:p>
            <a:r>
              <a:rPr lang="en-US"/>
              <a:t>Click icon to add picture</a:t>
            </a:r>
            <a:endParaRPr lang="en-US" dirty="0"/>
          </a:p>
        </p:txBody>
      </p:sp>
      <p:sp>
        <p:nvSpPr>
          <p:cNvPr id="21" name="Content Placeholder 2">
            <a:extLst>
              <a:ext uri="{FF2B5EF4-FFF2-40B4-BE49-F238E27FC236}">
                <a16:creationId xmlns:a16="http://schemas.microsoft.com/office/drawing/2014/main" id="{7F9C9D86-2BCE-1346-B408-FCE6D75491A9}"/>
              </a:ext>
            </a:extLst>
          </p:cNvPr>
          <p:cNvSpPr>
            <a:spLocks noGrp="1"/>
          </p:cNvSpPr>
          <p:nvPr>
            <p:ph idx="19" hasCustomPrompt="1"/>
          </p:nvPr>
        </p:nvSpPr>
        <p:spPr>
          <a:xfrm>
            <a:off x="6215865" y="4444919"/>
            <a:ext cx="5137934"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24" name="Title 1">
            <a:extLst>
              <a:ext uri="{FF2B5EF4-FFF2-40B4-BE49-F238E27FC236}">
                <a16:creationId xmlns:a16="http://schemas.microsoft.com/office/drawing/2014/main" id="{961A565A-D224-DA49-9F23-9C6C3DEB66C7}"/>
              </a:ext>
            </a:extLst>
          </p:cNvPr>
          <p:cNvSpPr>
            <a:spLocks noGrp="1"/>
          </p:cNvSpPr>
          <p:nvPr>
            <p:ph type="title" hasCustomPrompt="1"/>
          </p:nvPr>
        </p:nvSpPr>
        <p:spPr>
          <a:xfrm>
            <a:off x="838200" y="486966"/>
            <a:ext cx="8780362" cy="670973"/>
          </a:xfrm>
        </p:spPr>
        <p:txBody>
          <a:bodyPr/>
          <a:lstStyle/>
          <a:p>
            <a:r>
              <a:rPr lang="en-US" dirty="0"/>
              <a:t>Presenters</a:t>
            </a:r>
          </a:p>
        </p:txBody>
      </p:sp>
      <p:sp>
        <p:nvSpPr>
          <p:cNvPr id="25" name="Rectangle 24">
            <a:extLst>
              <a:ext uri="{FF2B5EF4-FFF2-40B4-BE49-F238E27FC236}">
                <a16:creationId xmlns:a16="http://schemas.microsoft.com/office/drawing/2014/main" id="{832ECE19-F523-2A47-91C9-EC3CA0755A5E}"/>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2283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resenters (No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838200" y="2131987"/>
            <a:ext cx="4813515"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838200" y="3016808"/>
            <a:ext cx="4813515"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838200" y="3418793"/>
            <a:ext cx="4813515" cy="607772"/>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16" name="Content Placeholder 2">
            <a:extLst>
              <a:ext uri="{FF2B5EF4-FFF2-40B4-BE49-F238E27FC236}">
                <a16:creationId xmlns:a16="http://schemas.microsoft.com/office/drawing/2014/main" id="{C9384546-C5D8-5948-9495-366A8F02D9A3}"/>
              </a:ext>
            </a:extLst>
          </p:cNvPr>
          <p:cNvSpPr>
            <a:spLocks noGrp="1"/>
          </p:cNvSpPr>
          <p:nvPr>
            <p:ph idx="14" hasCustomPrompt="1"/>
          </p:nvPr>
        </p:nvSpPr>
        <p:spPr>
          <a:xfrm>
            <a:off x="838200" y="4307420"/>
            <a:ext cx="4483813"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17" name="Content Placeholder 2">
            <a:extLst>
              <a:ext uri="{FF2B5EF4-FFF2-40B4-BE49-F238E27FC236}">
                <a16:creationId xmlns:a16="http://schemas.microsoft.com/office/drawing/2014/main" id="{1019FBFD-716C-AB48-8901-7F00063E7DAF}"/>
              </a:ext>
            </a:extLst>
          </p:cNvPr>
          <p:cNvSpPr>
            <a:spLocks noGrp="1"/>
          </p:cNvSpPr>
          <p:nvPr>
            <p:ph idx="15" hasCustomPrompt="1"/>
          </p:nvPr>
        </p:nvSpPr>
        <p:spPr>
          <a:xfrm>
            <a:off x="6531517" y="2131987"/>
            <a:ext cx="5041739"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18" name="Content Placeholder 2">
            <a:extLst>
              <a:ext uri="{FF2B5EF4-FFF2-40B4-BE49-F238E27FC236}">
                <a16:creationId xmlns:a16="http://schemas.microsoft.com/office/drawing/2014/main" id="{998B00EC-90A2-8F4E-8EDC-8650E4DFDE85}"/>
              </a:ext>
            </a:extLst>
          </p:cNvPr>
          <p:cNvSpPr>
            <a:spLocks noGrp="1"/>
          </p:cNvSpPr>
          <p:nvPr>
            <p:ph idx="16" hasCustomPrompt="1"/>
          </p:nvPr>
        </p:nvSpPr>
        <p:spPr>
          <a:xfrm>
            <a:off x="6531517" y="3016808"/>
            <a:ext cx="5041739"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9" name="Content Placeholder 2">
            <a:extLst>
              <a:ext uri="{FF2B5EF4-FFF2-40B4-BE49-F238E27FC236}">
                <a16:creationId xmlns:a16="http://schemas.microsoft.com/office/drawing/2014/main" id="{5090BF8E-0979-8647-8544-C0F1CB866260}"/>
              </a:ext>
            </a:extLst>
          </p:cNvPr>
          <p:cNvSpPr>
            <a:spLocks noGrp="1"/>
          </p:cNvSpPr>
          <p:nvPr>
            <p:ph idx="17" hasCustomPrompt="1"/>
          </p:nvPr>
        </p:nvSpPr>
        <p:spPr>
          <a:xfrm>
            <a:off x="6531517" y="3418793"/>
            <a:ext cx="5041739" cy="607772"/>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21" name="Content Placeholder 2">
            <a:extLst>
              <a:ext uri="{FF2B5EF4-FFF2-40B4-BE49-F238E27FC236}">
                <a16:creationId xmlns:a16="http://schemas.microsoft.com/office/drawing/2014/main" id="{7F9C9D86-2BCE-1346-B408-FCE6D75491A9}"/>
              </a:ext>
            </a:extLst>
          </p:cNvPr>
          <p:cNvSpPr>
            <a:spLocks noGrp="1"/>
          </p:cNvSpPr>
          <p:nvPr>
            <p:ph idx="19" hasCustomPrompt="1"/>
          </p:nvPr>
        </p:nvSpPr>
        <p:spPr>
          <a:xfrm>
            <a:off x="6531517" y="4307420"/>
            <a:ext cx="4414161"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14" name="Rectangle 13">
            <a:extLst>
              <a:ext uri="{FF2B5EF4-FFF2-40B4-BE49-F238E27FC236}">
                <a16:creationId xmlns:a16="http://schemas.microsoft.com/office/drawing/2014/main" id="{8059AFF2-43C9-AB45-81A8-EB01484A3FD8}"/>
              </a:ext>
            </a:extLst>
          </p:cNvPr>
          <p:cNvSpPr/>
          <p:nvPr userDrawn="1"/>
        </p:nvSpPr>
        <p:spPr>
          <a:xfrm>
            <a:off x="5917792" y="2016820"/>
            <a:ext cx="18288" cy="3737953"/>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BEB79DE8-506C-0546-BD07-618157850DDA}"/>
              </a:ext>
            </a:extLst>
          </p:cNvPr>
          <p:cNvSpPr>
            <a:spLocks noGrp="1"/>
          </p:cNvSpPr>
          <p:nvPr>
            <p:ph type="title" hasCustomPrompt="1"/>
          </p:nvPr>
        </p:nvSpPr>
        <p:spPr>
          <a:xfrm>
            <a:off x="838200" y="486966"/>
            <a:ext cx="8780362" cy="670973"/>
          </a:xfrm>
        </p:spPr>
        <p:txBody>
          <a:bodyPr/>
          <a:lstStyle/>
          <a:p>
            <a:r>
              <a:rPr lang="en-US" dirty="0"/>
              <a:t>Presenters</a:t>
            </a:r>
          </a:p>
        </p:txBody>
      </p:sp>
      <p:sp>
        <p:nvSpPr>
          <p:cNvPr id="24" name="Rectangle 23">
            <a:extLst>
              <a:ext uri="{FF2B5EF4-FFF2-40B4-BE49-F238E27FC236}">
                <a16:creationId xmlns:a16="http://schemas.microsoft.com/office/drawing/2014/main" id="{A0271F3C-5FEF-7840-B1D5-A38E20847BF4}"/>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0584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resenters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2353519" y="1759860"/>
            <a:ext cx="1984565"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2353519" y="2455740"/>
            <a:ext cx="1984565"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2353519" y="2878273"/>
            <a:ext cx="1984565"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13" name="Picture Placeholder 5">
            <a:extLst>
              <a:ext uri="{FF2B5EF4-FFF2-40B4-BE49-F238E27FC236}">
                <a16:creationId xmlns:a16="http://schemas.microsoft.com/office/drawing/2014/main" id="{48CA2522-01A4-A34F-BE74-C4B2E8415F79}"/>
              </a:ext>
            </a:extLst>
          </p:cNvPr>
          <p:cNvSpPr>
            <a:spLocks noGrp="1" noChangeAspect="1"/>
          </p:cNvSpPr>
          <p:nvPr>
            <p:ph type="pic" sz="quarter" idx="13"/>
          </p:nvPr>
        </p:nvSpPr>
        <p:spPr>
          <a:xfrm>
            <a:off x="838200" y="1759859"/>
            <a:ext cx="1371600" cy="1746688"/>
          </a:xfrm>
          <a:noFill/>
          <a:ln>
            <a:noFill/>
          </a:ln>
        </p:spPr>
        <p:txBody>
          <a:bodyPr/>
          <a:lstStyle/>
          <a:p>
            <a:endParaRPr lang="en-US" dirty="0"/>
          </a:p>
        </p:txBody>
      </p:sp>
      <p:sp>
        <p:nvSpPr>
          <p:cNvPr id="24" name="Title 1">
            <a:extLst>
              <a:ext uri="{FF2B5EF4-FFF2-40B4-BE49-F238E27FC236}">
                <a16:creationId xmlns:a16="http://schemas.microsoft.com/office/drawing/2014/main" id="{961A565A-D224-DA49-9F23-9C6C3DEB66C7}"/>
              </a:ext>
            </a:extLst>
          </p:cNvPr>
          <p:cNvSpPr>
            <a:spLocks noGrp="1"/>
          </p:cNvSpPr>
          <p:nvPr>
            <p:ph type="title" hasCustomPrompt="1"/>
          </p:nvPr>
        </p:nvSpPr>
        <p:spPr>
          <a:xfrm>
            <a:off x="838200" y="486966"/>
            <a:ext cx="8780362" cy="670973"/>
          </a:xfrm>
        </p:spPr>
        <p:txBody>
          <a:bodyPr/>
          <a:lstStyle/>
          <a:p>
            <a:r>
              <a:rPr lang="en-US" dirty="0"/>
              <a:t>Presenters</a:t>
            </a:r>
          </a:p>
        </p:txBody>
      </p:sp>
      <p:sp>
        <p:nvSpPr>
          <p:cNvPr id="25" name="Rectangle 24">
            <a:extLst>
              <a:ext uri="{FF2B5EF4-FFF2-40B4-BE49-F238E27FC236}">
                <a16:creationId xmlns:a16="http://schemas.microsoft.com/office/drawing/2014/main" id="{832ECE19-F523-2A47-91C9-EC3CA0755A5E}"/>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44DBCB1C-F663-394D-B11F-34C005E888AD}"/>
              </a:ext>
            </a:extLst>
          </p:cNvPr>
          <p:cNvSpPr>
            <a:spLocks noGrp="1"/>
          </p:cNvSpPr>
          <p:nvPr>
            <p:ph idx="14" hasCustomPrompt="1"/>
          </p:nvPr>
        </p:nvSpPr>
        <p:spPr>
          <a:xfrm>
            <a:off x="5997122" y="1759860"/>
            <a:ext cx="1999923"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26" name="Content Placeholder 2">
            <a:extLst>
              <a:ext uri="{FF2B5EF4-FFF2-40B4-BE49-F238E27FC236}">
                <a16:creationId xmlns:a16="http://schemas.microsoft.com/office/drawing/2014/main" id="{9389EDCA-C9E7-3349-9568-6F6C85284B5F}"/>
              </a:ext>
            </a:extLst>
          </p:cNvPr>
          <p:cNvSpPr>
            <a:spLocks noGrp="1"/>
          </p:cNvSpPr>
          <p:nvPr>
            <p:ph idx="15" hasCustomPrompt="1"/>
          </p:nvPr>
        </p:nvSpPr>
        <p:spPr>
          <a:xfrm>
            <a:off x="5997122" y="2455740"/>
            <a:ext cx="1999923"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27" name="Content Placeholder 2">
            <a:extLst>
              <a:ext uri="{FF2B5EF4-FFF2-40B4-BE49-F238E27FC236}">
                <a16:creationId xmlns:a16="http://schemas.microsoft.com/office/drawing/2014/main" id="{21D0F5E0-C9C2-EB47-B530-795ABE3E6EE8}"/>
              </a:ext>
            </a:extLst>
          </p:cNvPr>
          <p:cNvSpPr>
            <a:spLocks noGrp="1"/>
          </p:cNvSpPr>
          <p:nvPr>
            <p:ph idx="16" hasCustomPrompt="1"/>
          </p:nvPr>
        </p:nvSpPr>
        <p:spPr>
          <a:xfrm>
            <a:off x="5997122" y="2878273"/>
            <a:ext cx="1999923"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28" name="Picture Placeholder 5">
            <a:extLst>
              <a:ext uri="{FF2B5EF4-FFF2-40B4-BE49-F238E27FC236}">
                <a16:creationId xmlns:a16="http://schemas.microsoft.com/office/drawing/2014/main" id="{595C4DAC-36F4-F642-8040-3D2076029085}"/>
              </a:ext>
            </a:extLst>
          </p:cNvPr>
          <p:cNvSpPr>
            <a:spLocks noGrp="1" noChangeAspect="1"/>
          </p:cNvSpPr>
          <p:nvPr>
            <p:ph type="pic" sz="quarter" idx="17"/>
          </p:nvPr>
        </p:nvSpPr>
        <p:spPr>
          <a:xfrm>
            <a:off x="4481803" y="1759859"/>
            <a:ext cx="1371600" cy="1746688"/>
          </a:xfrm>
          <a:noFill/>
          <a:ln>
            <a:noFill/>
          </a:ln>
        </p:spPr>
        <p:txBody>
          <a:bodyPr/>
          <a:lstStyle/>
          <a:p>
            <a:endParaRPr lang="en-US" dirty="0"/>
          </a:p>
        </p:txBody>
      </p:sp>
      <p:sp>
        <p:nvSpPr>
          <p:cNvPr id="29" name="Content Placeholder 2">
            <a:extLst>
              <a:ext uri="{FF2B5EF4-FFF2-40B4-BE49-F238E27FC236}">
                <a16:creationId xmlns:a16="http://schemas.microsoft.com/office/drawing/2014/main" id="{F8AEBB3E-CA29-E045-94F7-B359EF9E5B24}"/>
              </a:ext>
            </a:extLst>
          </p:cNvPr>
          <p:cNvSpPr>
            <a:spLocks noGrp="1"/>
          </p:cNvSpPr>
          <p:nvPr>
            <p:ph idx="18" hasCustomPrompt="1"/>
          </p:nvPr>
        </p:nvSpPr>
        <p:spPr>
          <a:xfrm>
            <a:off x="9646684" y="1759860"/>
            <a:ext cx="1922683"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30" name="Content Placeholder 2">
            <a:extLst>
              <a:ext uri="{FF2B5EF4-FFF2-40B4-BE49-F238E27FC236}">
                <a16:creationId xmlns:a16="http://schemas.microsoft.com/office/drawing/2014/main" id="{CDB4BD66-0B11-5849-90A7-2425104A632A}"/>
              </a:ext>
            </a:extLst>
          </p:cNvPr>
          <p:cNvSpPr>
            <a:spLocks noGrp="1"/>
          </p:cNvSpPr>
          <p:nvPr>
            <p:ph idx="19" hasCustomPrompt="1"/>
          </p:nvPr>
        </p:nvSpPr>
        <p:spPr>
          <a:xfrm>
            <a:off x="9646684" y="2455740"/>
            <a:ext cx="1922683"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31" name="Content Placeholder 2">
            <a:extLst>
              <a:ext uri="{FF2B5EF4-FFF2-40B4-BE49-F238E27FC236}">
                <a16:creationId xmlns:a16="http://schemas.microsoft.com/office/drawing/2014/main" id="{D56DD2DE-B789-2640-9B3C-2778E2B5FF8D}"/>
              </a:ext>
            </a:extLst>
          </p:cNvPr>
          <p:cNvSpPr>
            <a:spLocks noGrp="1"/>
          </p:cNvSpPr>
          <p:nvPr>
            <p:ph idx="20" hasCustomPrompt="1"/>
          </p:nvPr>
        </p:nvSpPr>
        <p:spPr>
          <a:xfrm>
            <a:off x="9646684" y="2878273"/>
            <a:ext cx="1922683"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32" name="Picture Placeholder 5">
            <a:extLst>
              <a:ext uri="{FF2B5EF4-FFF2-40B4-BE49-F238E27FC236}">
                <a16:creationId xmlns:a16="http://schemas.microsoft.com/office/drawing/2014/main" id="{D92598B6-8D89-9E44-8009-F8B781BF59AD}"/>
              </a:ext>
            </a:extLst>
          </p:cNvPr>
          <p:cNvSpPr>
            <a:spLocks noGrp="1" noChangeAspect="1"/>
          </p:cNvSpPr>
          <p:nvPr>
            <p:ph type="pic" sz="quarter" idx="21"/>
          </p:nvPr>
        </p:nvSpPr>
        <p:spPr>
          <a:xfrm>
            <a:off x="8131365" y="1759859"/>
            <a:ext cx="1371600" cy="1746688"/>
          </a:xfrm>
          <a:noFill/>
          <a:ln>
            <a:noFill/>
          </a:ln>
        </p:spPr>
        <p:txBody>
          <a:bodyPr/>
          <a:lstStyle/>
          <a:p>
            <a:endParaRPr lang="en-US" dirty="0"/>
          </a:p>
        </p:txBody>
      </p:sp>
      <p:sp>
        <p:nvSpPr>
          <p:cNvPr id="33" name="Content Placeholder 2">
            <a:extLst>
              <a:ext uri="{FF2B5EF4-FFF2-40B4-BE49-F238E27FC236}">
                <a16:creationId xmlns:a16="http://schemas.microsoft.com/office/drawing/2014/main" id="{3ACB4AED-43AC-E046-BAE0-382A1FD3D309}"/>
              </a:ext>
            </a:extLst>
          </p:cNvPr>
          <p:cNvSpPr>
            <a:spLocks noGrp="1"/>
          </p:cNvSpPr>
          <p:nvPr>
            <p:ph idx="22" hasCustomPrompt="1"/>
          </p:nvPr>
        </p:nvSpPr>
        <p:spPr>
          <a:xfrm>
            <a:off x="2353519" y="3808253"/>
            <a:ext cx="1984565"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34" name="Content Placeholder 2">
            <a:extLst>
              <a:ext uri="{FF2B5EF4-FFF2-40B4-BE49-F238E27FC236}">
                <a16:creationId xmlns:a16="http://schemas.microsoft.com/office/drawing/2014/main" id="{AEFE75DC-99DC-B146-B117-5E5F8592FC53}"/>
              </a:ext>
            </a:extLst>
          </p:cNvPr>
          <p:cNvSpPr>
            <a:spLocks noGrp="1"/>
          </p:cNvSpPr>
          <p:nvPr>
            <p:ph idx="23" hasCustomPrompt="1"/>
          </p:nvPr>
        </p:nvSpPr>
        <p:spPr>
          <a:xfrm>
            <a:off x="2353519" y="4504133"/>
            <a:ext cx="1984565"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35" name="Content Placeholder 2">
            <a:extLst>
              <a:ext uri="{FF2B5EF4-FFF2-40B4-BE49-F238E27FC236}">
                <a16:creationId xmlns:a16="http://schemas.microsoft.com/office/drawing/2014/main" id="{477F3613-71EA-9843-AB1C-1F8CBE06AB74}"/>
              </a:ext>
            </a:extLst>
          </p:cNvPr>
          <p:cNvSpPr>
            <a:spLocks noGrp="1"/>
          </p:cNvSpPr>
          <p:nvPr>
            <p:ph idx="24" hasCustomPrompt="1"/>
          </p:nvPr>
        </p:nvSpPr>
        <p:spPr>
          <a:xfrm>
            <a:off x="2353519" y="4926666"/>
            <a:ext cx="1984565"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36" name="Picture Placeholder 5">
            <a:extLst>
              <a:ext uri="{FF2B5EF4-FFF2-40B4-BE49-F238E27FC236}">
                <a16:creationId xmlns:a16="http://schemas.microsoft.com/office/drawing/2014/main" id="{2706D3DD-81C6-4E42-A655-B72BDDD42570}"/>
              </a:ext>
            </a:extLst>
          </p:cNvPr>
          <p:cNvSpPr>
            <a:spLocks noGrp="1" noChangeAspect="1"/>
          </p:cNvSpPr>
          <p:nvPr>
            <p:ph type="pic" sz="quarter" idx="25"/>
          </p:nvPr>
        </p:nvSpPr>
        <p:spPr>
          <a:xfrm>
            <a:off x="838200" y="3808252"/>
            <a:ext cx="1371600" cy="1746688"/>
          </a:xfrm>
          <a:noFill/>
          <a:ln>
            <a:noFill/>
          </a:ln>
        </p:spPr>
        <p:txBody>
          <a:bodyPr/>
          <a:lstStyle/>
          <a:p>
            <a:endParaRPr lang="en-US" dirty="0"/>
          </a:p>
        </p:txBody>
      </p:sp>
      <p:sp>
        <p:nvSpPr>
          <p:cNvPr id="37" name="Content Placeholder 2">
            <a:extLst>
              <a:ext uri="{FF2B5EF4-FFF2-40B4-BE49-F238E27FC236}">
                <a16:creationId xmlns:a16="http://schemas.microsoft.com/office/drawing/2014/main" id="{470480EC-65DD-4240-879E-638D14BE579B}"/>
              </a:ext>
            </a:extLst>
          </p:cNvPr>
          <p:cNvSpPr>
            <a:spLocks noGrp="1"/>
          </p:cNvSpPr>
          <p:nvPr>
            <p:ph idx="26" hasCustomPrompt="1"/>
          </p:nvPr>
        </p:nvSpPr>
        <p:spPr>
          <a:xfrm>
            <a:off x="5997122" y="3808253"/>
            <a:ext cx="1999923"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38" name="Content Placeholder 2">
            <a:extLst>
              <a:ext uri="{FF2B5EF4-FFF2-40B4-BE49-F238E27FC236}">
                <a16:creationId xmlns:a16="http://schemas.microsoft.com/office/drawing/2014/main" id="{7724D79D-80BE-E349-9FD9-ED6FFAD5FC42}"/>
              </a:ext>
            </a:extLst>
          </p:cNvPr>
          <p:cNvSpPr>
            <a:spLocks noGrp="1"/>
          </p:cNvSpPr>
          <p:nvPr>
            <p:ph idx="27" hasCustomPrompt="1"/>
          </p:nvPr>
        </p:nvSpPr>
        <p:spPr>
          <a:xfrm>
            <a:off x="5997122" y="4504133"/>
            <a:ext cx="1999923"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39" name="Content Placeholder 2">
            <a:extLst>
              <a:ext uri="{FF2B5EF4-FFF2-40B4-BE49-F238E27FC236}">
                <a16:creationId xmlns:a16="http://schemas.microsoft.com/office/drawing/2014/main" id="{AE7E2407-5F50-7742-8EF6-0DC9909D6B71}"/>
              </a:ext>
            </a:extLst>
          </p:cNvPr>
          <p:cNvSpPr>
            <a:spLocks noGrp="1"/>
          </p:cNvSpPr>
          <p:nvPr>
            <p:ph idx="28" hasCustomPrompt="1"/>
          </p:nvPr>
        </p:nvSpPr>
        <p:spPr>
          <a:xfrm>
            <a:off x="5997122" y="4926666"/>
            <a:ext cx="1999923"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40" name="Picture Placeholder 5">
            <a:extLst>
              <a:ext uri="{FF2B5EF4-FFF2-40B4-BE49-F238E27FC236}">
                <a16:creationId xmlns:a16="http://schemas.microsoft.com/office/drawing/2014/main" id="{0057387E-A53A-2347-8BB6-04C0B0E59112}"/>
              </a:ext>
            </a:extLst>
          </p:cNvPr>
          <p:cNvSpPr>
            <a:spLocks noGrp="1" noChangeAspect="1"/>
          </p:cNvSpPr>
          <p:nvPr>
            <p:ph type="pic" sz="quarter" idx="29"/>
          </p:nvPr>
        </p:nvSpPr>
        <p:spPr>
          <a:xfrm>
            <a:off x="4481803" y="3808252"/>
            <a:ext cx="1371600" cy="1746688"/>
          </a:xfrm>
          <a:noFill/>
          <a:ln>
            <a:noFill/>
          </a:ln>
        </p:spPr>
        <p:txBody>
          <a:bodyPr/>
          <a:lstStyle/>
          <a:p>
            <a:endParaRPr lang="en-US" dirty="0"/>
          </a:p>
        </p:txBody>
      </p:sp>
      <p:sp>
        <p:nvSpPr>
          <p:cNvPr id="41" name="Content Placeholder 2">
            <a:extLst>
              <a:ext uri="{FF2B5EF4-FFF2-40B4-BE49-F238E27FC236}">
                <a16:creationId xmlns:a16="http://schemas.microsoft.com/office/drawing/2014/main" id="{91DA44DE-AD1A-A940-A303-A45C715F2759}"/>
              </a:ext>
            </a:extLst>
          </p:cNvPr>
          <p:cNvSpPr>
            <a:spLocks noGrp="1"/>
          </p:cNvSpPr>
          <p:nvPr>
            <p:ph idx="30" hasCustomPrompt="1"/>
          </p:nvPr>
        </p:nvSpPr>
        <p:spPr>
          <a:xfrm>
            <a:off x="9646684" y="3808253"/>
            <a:ext cx="1922683"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42" name="Content Placeholder 2">
            <a:extLst>
              <a:ext uri="{FF2B5EF4-FFF2-40B4-BE49-F238E27FC236}">
                <a16:creationId xmlns:a16="http://schemas.microsoft.com/office/drawing/2014/main" id="{FF38F858-F612-A34A-89FA-73F68C8D7E5C}"/>
              </a:ext>
            </a:extLst>
          </p:cNvPr>
          <p:cNvSpPr>
            <a:spLocks noGrp="1"/>
          </p:cNvSpPr>
          <p:nvPr>
            <p:ph idx="31" hasCustomPrompt="1"/>
          </p:nvPr>
        </p:nvSpPr>
        <p:spPr>
          <a:xfrm>
            <a:off x="9646684" y="4504133"/>
            <a:ext cx="1922683"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43" name="Content Placeholder 2">
            <a:extLst>
              <a:ext uri="{FF2B5EF4-FFF2-40B4-BE49-F238E27FC236}">
                <a16:creationId xmlns:a16="http://schemas.microsoft.com/office/drawing/2014/main" id="{5A2831FB-D869-B64F-B063-D1E6AB43D3EB}"/>
              </a:ext>
            </a:extLst>
          </p:cNvPr>
          <p:cNvSpPr>
            <a:spLocks noGrp="1"/>
          </p:cNvSpPr>
          <p:nvPr>
            <p:ph idx="32" hasCustomPrompt="1"/>
          </p:nvPr>
        </p:nvSpPr>
        <p:spPr>
          <a:xfrm>
            <a:off x="9646684" y="4926666"/>
            <a:ext cx="1922683"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44" name="Picture Placeholder 5">
            <a:extLst>
              <a:ext uri="{FF2B5EF4-FFF2-40B4-BE49-F238E27FC236}">
                <a16:creationId xmlns:a16="http://schemas.microsoft.com/office/drawing/2014/main" id="{9ED29808-682A-A645-A74C-9D4818FBA8C6}"/>
              </a:ext>
            </a:extLst>
          </p:cNvPr>
          <p:cNvSpPr>
            <a:spLocks noGrp="1" noChangeAspect="1"/>
          </p:cNvSpPr>
          <p:nvPr>
            <p:ph type="pic" sz="quarter" idx="33"/>
          </p:nvPr>
        </p:nvSpPr>
        <p:spPr>
          <a:xfrm>
            <a:off x="8131365" y="3808252"/>
            <a:ext cx="1371600" cy="1746688"/>
          </a:xfrm>
          <a:noFill/>
          <a:ln>
            <a:noFill/>
          </a:ln>
        </p:spPr>
        <p:txBody>
          <a:bodyPr/>
          <a:lstStyle/>
          <a:p>
            <a:endParaRPr lang="en-US" dirty="0"/>
          </a:p>
        </p:txBody>
      </p:sp>
    </p:spTree>
    <p:extLst>
      <p:ext uri="{BB962C8B-B14F-4D97-AF65-F5344CB8AC3E}">
        <p14:creationId xmlns:p14="http://schemas.microsoft.com/office/powerpoint/2010/main" val="3318766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FB7C-13E6-0F47-8326-0B258948D367}"/>
              </a:ext>
            </a:extLst>
          </p:cNvPr>
          <p:cNvSpPr>
            <a:spLocks noGrp="1"/>
          </p:cNvSpPr>
          <p:nvPr>
            <p:ph type="title" hasCustomPrompt="1"/>
          </p:nvPr>
        </p:nvSpPr>
        <p:spPr>
          <a:xfrm>
            <a:off x="831850" y="1905778"/>
            <a:ext cx="10515600" cy="1470992"/>
          </a:xfrm>
        </p:spPr>
        <p:txBody>
          <a:bodyPr anchor="b">
            <a:normAutofit/>
          </a:bodyPr>
          <a:lstStyle>
            <a:lvl1pPr>
              <a:defRPr sz="4800" baseline="0">
                <a:solidFill>
                  <a:schemeClr val="bg1"/>
                </a:solidFill>
              </a:defRPr>
            </a:lvl1pPr>
          </a:lstStyle>
          <a:p>
            <a:r>
              <a:rPr lang="en-US" dirty="0"/>
              <a:t>Section Break</a:t>
            </a:r>
          </a:p>
        </p:txBody>
      </p:sp>
      <p:sp>
        <p:nvSpPr>
          <p:cNvPr id="3" name="Text Placeholder 2">
            <a:extLst>
              <a:ext uri="{FF2B5EF4-FFF2-40B4-BE49-F238E27FC236}">
                <a16:creationId xmlns:a16="http://schemas.microsoft.com/office/drawing/2014/main" id="{ED5AFDB7-C4E8-5646-9455-EFBE52B88E0B}"/>
              </a:ext>
            </a:extLst>
          </p:cNvPr>
          <p:cNvSpPr>
            <a:spLocks noGrp="1"/>
          </p:cNvSpPr>
          <p:nvPr>
            <p:ph type="body" idx="1"/>
          </p:nvPr>
        </p:nvSpPr>
        <p:spPr>
          <a:xfrm>
            <a:off x="831850" y="3376769"/>
            <a:ext cx="10515600" cy="805069"/>
          </a:xfrm>
        </p:spPr>
        <p:txBody>
          <a:bodyPr>
            <a:normAutofit/>
          </a:bodyPr>
          <a:lstStyle>
            <a:lvl1pPr marL="0" indent="0">
              <a:buNone/>
              <a:defRPr sz="2000" baseline="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Slide Number Placeholder 5">
            <a:extLst>
              <a:ext uri="{FF2B5EF4-FFF2-40B4-BE49-F238E27FC236}">
                <a16:creationId xmlns:a16="http://schemas.microsoft.com/office/drawing/2014/main" id="{5F34D9DD-D032-254C-9269-184C3C748099}"/>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7" name="Subtitle 2">
            <a:extLst>
              <a:ext uri="{FF2B5EF4-FFF2-40B4-BE49-F238E27FC236}">
                <a16:creationId xmlns:a16="http://schemas.microsoft.com/office/drawing/2014/main" id="{B1F1B7C1-E3C5-3248-A55E-211C294208BA}"/>
              </a:ext>
            </a:extLst>
          </p:cNvPr>
          <p:cNvSpPr txBox="1">
            <a:spLocks/>
          </p:cNvSpPr>
          <p:nvPr userDrawn="1"/>
        </p:nvSpPr>
        <p:spPr>
          <a:xfrm>
            <a:off x="537803" y="6224362"/>
            <a:ext cx="1229277" cy="315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50000"/>
                  </a:schemeClr>
                </a:solidFill>
              </a:rPr>
              <a:t>BBKLAW.COM</a:t>
            </a:r>
          </a:p>
        </p:txBody>
      </p:sp>
    </p:spTree>
    <p:extLst>
      <p:ext uri="{BB962C8B-B14F-4D97-AF65-F5344CB8AC3E}">
        <p14:creationId xmlns:p14="http://schemas.microsoft.com/office/powerpoint/2010/main" val="3388588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of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788F9F-CE21-4044-A60C-754A5EC6CE8E}"/>
              </a:ext>
            </a:extLst>
          </p:cNvPr>
          <p:cNvSpPr>
            <a:spLocks noGrp="1"/>
          </p:cNvSpPr>
          <p:nvPr>
            <p:ph sz="half" idx="1"/>
          </p:nvPr>
        </p:nvSpPr>
        <p:spPr>
          <a:xfrm>
            <a:off x="838200" y="1825625"/>
            <a:ext cx="5181600" cy="399870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B093F1-E4A8-D846-90F5-976CC402ECA6}"/>
              </a:ext>
            </a:extLst>
          </p:cNvPr>
          <p:cNvSpPr>
            <a:spLocks noGrp="1"/>
          </p:cNvSpPr>
          <p:nvPr>
            <p:ph sz="half" idx="2"/>
          </p:nvPr>
        </p:nvSpPr>
        <p:spPr>
          <a:xfrm>
            <a:off x="6172200" y="1825625"/>
            <a:ext cx="5181600" cy="3998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311A1418-4A16-5F4B-8B53-5A9E917170F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10" name="Title 1">
            <a:extLst>
              <a:ext uri="{FF2B5EF4-FFF2-40B4-BE49-F238E27FC236}">
                <a16:creationId xmlns:a16="http://schemas.microsoft.com/office/drawing/2014/main" id="{BCFECEA2-ED6B-1F4E-9A59-A1810C240F13}"/>
              </a:ext>
            </a:extLst>
          </p:cNvPr>
          <p:cNvSpPr>
            <a:spLocks noGrp="1"/>
          </p:cNvSpPr>
          <p:nvPr>
            <p:ph type="title"/>
          </p:nvPr>
        </p:nvSpPr>
        <p:spPr>
          <a:xfrm>
            <a:off x="838200" y="486966"/>
            <a:ext cx="8780362" cy="670973"/>
          </a:xfrm>
        </p:spPr>
        <p:txBody>
          <a:bodyPr/>
          <a:lstStyle/>
          <a:p>
            <a:r>
              <a:rPr lang="en-US"/>
              <a:t>Click to edit Master title style</a:t>
            </a:r>
            <a:endParaRPr lang="en-US" dirty="0"/>
          </a:p>
        </p:txBody>
      </p:sp>
      <p:sp>
        <p:nvSpPr>
          <p:cNvPr id="11" name="Rectangle 10">
            <a:extLst>
              <a:ext uri="{FF2B5EF4-FFF2-40B4-BE49-F238E27FC236}">
                <a16:creationId xmlns:a16="http://schemas.microsoft.com/office/drawing/2014/main" id="{5693EE5A-BD45-4C4B-A723-754D6611FF1B}"/>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4230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E1981E-A5CC-8944-82A6-39A622F23809}"/>
              </a:ext>
            </a:extLst>
          </p:cNvPr>
          <p:cNvSpPr>
            <a:spLocks noGrp="1"/>
          </p:cNvSpPr>
          <p:nvPr>
            <p:ph type="title"/>
          </p:nvPr>
        </p:nvSpPr>
        <p:spPr>
          <a:xfrm>
            <a:off x="838200" y="764771"/>
            <a:ext cx="7848600" cy="9259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60DA78-2AFF-634F-987D-E5228AA1ADB3}"/>
              </a:ext>
            </a:extLst>
          </p:cNvPr>
          <p:cNvSpPr>
            <a:spLocks noGrp="1"/>
          </p:cNvSpPr>
          <p:nvPr>
            <p:ph type="body" idx="1"/>
          </p:nvPr>
        </p:nvSpPr>
        <p:spPr>
          <a:xfrm>
            <a:off x="838200" y="1825625"/>
            <a:ext cx="10515600" cy="397665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6734EFA-0D4C-F947-9D38-C8F4A6A109D6}"/>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pic>
        <p:nvPicPr>
          <p:cNvPr id="7" name="BBKLogo 1">
            <a:extLst>
              <a:ext uri="{FF2B5EF4-FFF2-40B4-BE49-F238E27FC236}">
                <a16:creationId xmlns:a16="http://schemas.microsoft.com/office/drawing/2014/main" id="{1BE9B96B-8315-CD75-7943-46BE5EB32F6B}"/>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805717" y="432651"/>
            <a:ext cx="1988885" cy="779602"/>
          </a:xfrm>
          <a:prstGeom prst="rect">
            <a:avLst/>
          </a:prstGeom>
        </p:spPr>
      </p:pic>
    </p:spTree>
    <p:extLst>
      <p:ext uri="{BB962C8B-B14F-4D97-AF65-F5344CB8AC3E}">
        <p14:creationId xmlns:p14="http://schemas.microsoft.com/office/powerpoint/2010/main" val="2461608712"/>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50" r:id="rId3"/>
    <p:sldLayoutId id="2147483666" r:id="rId4"/>
    <p:sldLayoutId id="2147483659" r:id="rId5"/>
    <p:sldLayoutId id="2147483664" r:id="rId6"/>
    <p:sldLayoutId id="2147483667" r:id="rId7"/>
    <p:sldLayoutId id="2147483651" r:id="rId8"/>
    <p:sldLayoutId id="2147483652" r:id="rId9"/>
    <p:sldLayoutId id="2147483653" r:id="rId10"/>
    <p:sldLayoutId id="2147483654" r:id="rId11"/>
    <p:sldLayoutId id="2147483656" r:id="rId12"/>
    <p:sldLayoutId id="2147483657" r:id="rId13"/>
    <p:sldLayoutId id="2147483675" r:id="rId14"/>
    <p:sldLayoutId id="2147483655" r:id="rId15"/>
    <p:sldLayoutId id="2147483660" r:id="rId16"/>
  </p:sldLayoutIdLst>
  <p:hf hdr="0" ftr="0" dt="0"/>
  <p:txStyles>
    <p:title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p:titleStyle>
    <p:bodyStyle>
      <a:lvl1pPr marL="228600" indent="-228600" algn="l" defTabSz="914400" rtl="0" eaLnBrk="1" latinLnBrk="0" hangingPunct="1">
        <a:lnSpc>
          <a:spcPct val="140000"/>
        </a:lnSpc>
        <a:spcBef>
          <a:spcPts val="600"/>
        </a:spcBef>
        <a:buClr>
          <a:schemeClr val="accent3"/>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40000"/>
        </a:lnSpc>
        <a:spcBef>
          <a:spcPts val="600"/>
        </a:spcBef>
        <a:buClr>
          <a:schemeClr val="accent3"/>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40000"/>
        </a:lnSpc>
        <a:spcBef>
          <a:spcPts val="600"/>
        </a:spcBef>
        <a:buClr>
          <a:schemeClr val="accent3"/>
        </a:buClr>
        <a:buFont typeface="Wingdings"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40000"/>
        </a:lnSpc>
        <a:spcBef>
          <a:spcPts val="600"/>
        </a:spcBef>
        <a:buClr>
          <a:schemeClr val="accent3"/>
        </a:buClr>
        <a:buFont typeface="Wingdings" pitchFamily="2" charset="2"/>
        <a:buChar char="v"/>
        <a:defRPr sz="1600" kern="1200">
          <a:solidFill>
            <a:schemeClr val="tx1"/>
          </a:solidFill>
          <a:latin typeface="+mn-lt"/>
          <a:ea typeface="+mn-ea"/>
          <a:cs typeface="+mn-cs"/>
        </a:defRPr>
      </a:lvl4pPr>
      <a:lvl5pPr marL="2057400" indent="-228600" algn="l" defTabSz="914400" rtl="0" eaLnBrk="1" latinLnBrk="0" hangingPunct="1">
        <a:lnSpc>
          <a:spcPct val="140000"/>
        </a:lnSpc>
        <a:spcBef>
          <a:spcPts val="600"/>
        </a:spcBef>
        <a:buClr>
          <a:schemeClr val="accent3"/>
        </a:buClr>
        <a:buFont typeface="Courier New" panose="02070309020205020404" pitchFamily="49" charset="0"/>
        <a:buChar char="o"/>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B39A-2C5A-4E4B-8E2E-3C3CC24A9167}"/>
              </a:ext>
            </a:extLst>
          </p:cNvPr>
          <p:cNvSpPr>
            <a:spLocks noGrp="1"/>
          </p:cNvSpPr>
          <p:nvPr>
            <p:ph type="ctrTitle"/>
          </p:nvPr>
        </p:nvSpPr>
        <p:spPr/>
        <p:txBody>
          <a:bodyPr/>
          <a:lstStyle/>
          <a:p>
            <a:r>
              <a:rPr lang="en-US" dirty="0"/>
              <a:t>Wilmington Cable</a:t>
            </a:r>
          </a:p>
        </p:txBody>
      </p:sp>
      <p:sp>
        <p:nvSpPr>
          <p:cNvPr id="3" name="Subtitle 2">
            <a:extLst>
              <a:ext uri="{FF2B5EF4-FFF2-40B4-BE49-F238E27FC236}">
                <a16:creationId xmlns:a16="http://schemas.microsoft.com/office/drawing/2014/main" id="{8E68BCBD-FA48-C14C-8353-B2D659C6B1BF}"/>
              </a:ext>
            </a:extLst>
          </p:cNvPr>
          <p:cNvSpPr>
            <a:spLocks noGrp="1"/>
          </p:cNvSpPr>
          <p:nvPr>
            <p:ph type="subTitle" idx="1"/>
          </p:nvPr>
        </p:nvSpPr>
        <p:spPr/>
        <p:txBody>
          <a:bodyPr>
            <a:normAutofit fontScale="92500" lnSpcReduction="20000"/>
          </a:bodyPr>
          <a:lstStyle/>
          <a:p>
            <a:r>
              <a:rPr lang="en-US" dirty="0"/>
              <a:t>Report to the Cable, Video and Telecommunications Commission</a:t>
            </a:r>
          </a:p>
          <a:p>
            <a:r>
              <a:rPr lang="en-US" dirty="0"/>
              <a:t>August 26, 2024 </a:t>
            </a:r>
          </a:p>
        </p:txBody>
      </p:sp>
    </p:spTree>
    <p:extLst>
      <p:ext uri="{BB962C8B-B14F-4D97-AF65-F5344CB8AC3E}">
        <p14:creationId xmlns:p14="http://schemas.microsoft.com/office/powerpoint/2010/main" val="4160611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 Provides</a:t>
            </a:r>
          </a:p>
        </p:txBody>
      </p:sp>
      <p:sp>
        <p:nvSpPr>
          <p:cNvPr id="3" name="Content Placeholder 2"/>
          <p:cNvSpPr>
            <a:spLocks noGrp="1"/>
          </p:cNvSpPr>
          <p:nvPr>
            <p:ph idx="1"/>
          </p:nvPr>
        </p:nvSpPr>
        <p:spPr/>
        <p:txBody>
          <a:bodyPr>
            <a:normAutofit/>
          </a:bodyPr>
          <a:lstStyle/>
          <a:p>
            <a:pPr marL="0" indent="0">
              <a:buNone/>
            </a:pPr>
            <a:r>
              <a:rPr lang="en-US" dirty="0"/>
              <a:t>Comcast shall provide, on a quarterly basis, with the first payment to accompany the first franchise payment of 2025, a PEG support grant in an amount equivalent to ninety-five cents ($0.95) per subscriber, per month. </a:t>
            </a:r>
          </a:p>
          <a:p>
            <a:pPr marL="457200" lvl="1" indent="0">
              <a:buNone/>
            </a:pPr>
            <a:r>
              <a:rPr lang="en-US" dirty="0"/>
              <a:t>1)  The number of subscribers shall be established in the first month of every quarter.     </a:t>
            </a:r>
          </a:p>
          <a:p>
            <a:pPr marL="457200" lvl="1" indent="0">
              <a:buNone/>
            </a:pPr>
            <a:r>
              <a:rPr lang="en-US" dirty="0"/>
              <a:t>2)  It is further agreed that the annual PEG support grant shall never be less than Ninety Thousand ($90,000) Dollars, and that Comcast may adjust its collection from customers as needed to meet this minimum amount of funding.   </a:t>
            </a:r>
          </a:p>
        </p:txBody>
      </p:sp>
      <p:sp>
        <p:nvSpPr>
          <p:cNvPr id="4" name="Slide Number Placeholder 3"/>
          <p:cNvSpPr>
            <a:spLocks noGrp="1"/>
          </p:cNvSpPr>
          <p:nvPr>
            <p:ph type="sldNum" sz="quarter" idx="4"/>
          </p:nvPr>
        </p:nvSpPr>
        <p:spPr/>
        <p:txBody>
          <a:bodyPr/>
          <a:lstStyle/>
          <a:p>
            <a:fld id="{D1601523-002C-46E0-8B1B-541C1AE81B0D}" type="slidenum">
              <a:rPr lang="en-US" smtClean="0"/>
              <a:pPr/>
              <a:t>10</a:t>
            </a:fld>
            <a:endParaRPr lang="en-US" dirty="0"/>
          </a:p>
        </p:txBody>
      </p:sp>
    </p:spTree>
    <p:extLst>
      <p:ext uri="{BB962C8B-B14F-4D97-AF65-F5344CB8AC3E}">
        <p14:creationId xmlns:p14="http://schemas.microsoft.com/office/powerpoint/2010/main" val="2496047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H.D</a:t>
            </a:r>
            <a:r>
              <a:rPr lang="en-US" dirty="0"/>
              <a:t>. </a:t>
            </a:r>
          </a:p>
        </p:txBody>
      </p:sp>
      <p:sp>
        <p:nvSpPr>
          <p:cNvPr id="3" name="Content Placeholder 2"/>
          <p:cNvSpPr>
            <a:spLocks noGrp="1"/>
          </p:cNvSpPr>
          <p:nvPr>
            <p:ph idx="1"/>
          </p:nvPr>
        </p:nvSpPr>
        <p:spPr/>
        <p:txBody>
          <a:bodyPr>
            <a:normAutofit/>
          </a:bodyPr>
          <a:lstStyle/>
          <a:p>
            <a:pPr marL="0" indent="0">
              <a:buNone/>
            </a:pPr>
            <a:r>
              <a:rPr lang="en-US" dirty="0"/>
              <a:t>Section 6 (G) provides “G.	Comcast agrees … [f]</a:t>
            </a:r>
            <a:r>
              <a:rPr lang="en-US" dirty="0" err="1"/>
              <a:t>ollowing</a:t>
            </a:r>
            <a:r>
              <a:rPr lang="en-US" dirty="0"/>
              <a:t> the fifth anniversary of this agreement, the parties will meet to review the availability of  access channels in HD format … on … other Comcast cable system in Pennsylvania, Delaware, and New Jersey and … will make that HD Access Channel programming available to Wilmington subscribers in HD format….</a:t>
            </a:r>
          </a:p>
          <a:p>
            <a:pPr marL="0" indent="0">
              <a:buNone/>
            </a:pPr>
            <a:r>
              <a:rPr lang="en-US" dirty="0">
                <a:solidFill>
                  <a:srgbClr val="FF0000"/>
                </a:solidFill>
              </a:rPr>
              <a:t>Goal:  Remove uncertainty and establish schedule for HD conversion.</a:t>
            </a:r>
          </a:p>
        </p:txBody>
      </p:sp>
      <p:sp>
        <p:nvSpPr>
          <p:cNvPr id="4" name="Slide Number Placeholder 3"/>
          <p:cNvSpPr>
            <a:spLocks noGrp="1"/>
          </p:cNvSpPr>
          <p:nvPr>
            <p:ph type="sldNum" sz="quarter" idx="4"/>
          </p:nvPr>
        </p:nvSpPr>
        <p:spPr/>
        <p:txBody>
          <a:bodyPr/>
          <a:lstStyle/>
          <a:p>
            <a:fld id="{D1601523-002C-46E0-8B1B-541C1AE81B0D}" type="slidenum">
              <a:rPr lang="en-US" smtClean="0"/>
              <a:pPr/>
              <a:t>11</a:t>
            </a:fld>
            <a:endParaRPr lang="en-US" dirty="0"/>
          </a:p>
        </p:txBody>
      </p:sp>
    </p:spTree>
    <p:extLst>
      <p:ext uri="{BB962C8B-B14F-4D97-AF65-F5344CB8AC3E}">
        <p14:creationId xmlns:p14="http://schemas.microsoft.com/office/powerpoint/2010/main" val="3019732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 Provides</a:t>
            </a:r>
          </a:p>
        </p:txBody>
      </p:sp>
      <p:sp>
        <p:nvSpPr>
          <p:cNvPr id="3" name="Content Placeholder 2"/>
          <p:cNvSpPr>
            <a:spLocks noGrp="1"/>
          </p:cNvSpPr>
          <p:nvPr>
            <p:ph idx="1"/>
          </p:nvPr>
        </p:nvSpPr>
        <p:spPr>
          <a:xfrm>
            <a:off x="838200" y="1384663"/>
            <a:ext cx="10515600" cy="4894217"/>
          </a:xfrm>
        </p:spPr>
        <p:txBody>
          <a:bodyPr>
            <a:normAutofit fontScale="62500" lnSpcReduction="20000"/>
          </a:bodyPr>
          <a:lstStyle/>
          <a:p>
            <a:pPr marL="0" indent="0">
              <a:buNone/>
            </a:pPr>
            <a:r>
              <a:rPr lang="en-US" sz="2600" dirty="0"/>
              <a:t>Upon  written notice, Comcast shall make the Governmental (Education and Public) Access channel available in High Definition subject to the provisions in subsection K below within 90-days.</a:t>
            </a:r>
          </a:p>
          <a:p>
            <a:pPr marL="457200" lvl="1" indent="0">
              <a:buNone/>
            </a:pPr>
            <a:r>
              <a:rPr lang="en-US" sz="2300" u="sng" dirty="0"/>
              <a:t>(k)	High Definition Channels.</a:t>
            </a:r>
            <a:r>
              <a:rPr lang="en-US" sz="2300" dirty="0"/>
              <a:t>  It is understood that when a channel is launched in High </a:t>
            </a:r>
            <a:r>
              <a:rPr lang="en-US" sz="2300" dirty="0" err="1"/>
              <a:t>Defintion</a:t>
            </a:r>
            <a:r>
              <a:rPr lang="en-US" sz="2300" dirty="0"/>
              <a:t> it may need to be assigned a channel number among other High Definition channels instead of the current Standard Definition channel number. Based on available unused High Definition channel numbers, Comcast will make a reasonable effort to locate the Access High </a:t>
            </a:r>
            <a:r>
              <a:rPr lang="en-US" sz="2300" dirty="0" err="1"/>
              <a:t>Defintion</a:t>
            </a:r>
            <a:r>
              <a:rPr lang="en-US" sz="2300" dirty="0"/>
              <a:t> channels together and in as close proximity to other local or news/informational type channels as possible, or as may otherwise be agreed with the City. Comcast may discontinue the Standard Definition version of a channel at its option once the High Definition channel is launched. Franchisee may implement HD carriage of the PEG Channels in any manner (including selection of compression, utilization of IP (Internet Protocol), or other processing characteristics) that produce a signal for the viewer that is substantially equivalent to similar commercial HD channels on the Cable System.</a:t>
            </a:r>
          </a:p>
          <a:p>
            <a:pPr marL="457200" lvl="1" indent="0">
              <a:buNone/>
            </a:pPr>
            <a:r>
              <a:rPr lang="en-US" sz="2300" dirty="0"/>
              <a:t>	1)  In no case will any SD PEG Channel be reclaimed before the HD channel has been operating for at least two (2) years</a:t>
            </a:r>
            <a:r>
              <a:rPr lang="en-US" sz="2300"/>
              <a:t>; and</a:t>
            </a:r>
            <a:endParaRPr lang="en-US" sz="2300" dirty="0"/>
          </a:p>
          <a:p>
            <a:pPr marL="457200" lvl="1" indent="0">
              <a:buNone/>
            </a:pPr>
            <a:r>
              <a:rPr lang="en-US" sz="2300" dirty="0"/>
              <a:t>	2) If </a:t>
            </a:r>
            <a:r>
              <a:rPr lang="en-US" altLang="en-US" sz="2300" dirty="0">
                <a:ea typeface="Calibri" panose="020F0502020204030204" pitchFamily="34" charset="0"/>
              </a:rPr>
              <a:t>Comcast discontinues carriage of the SD versions of the PEG channels, it shall make available to any basic service customer who does not already have an HD device, one HD capable device at no additional cost upon request.</a:t>
            </a:r>
            <a:endParaRPr lang="en-US" altLang="en-US" sz="4000" dirty="0"/>
          </a:p>
          <a:p>
            <a:pPr marL="457200" lvl="1" indent="0">
              <a:buNone/>
            </a:pPr>
            <a:endParaRPr lang="en-US" dirty="0"/>
          </a:p>
        </p:txBody>
      </p:sp>
      <p:sp>
        <p:nvSpPr>
          <p:cNvPr id="4" name="Slide Number Placeholder 3"/>
          <p:cNvSpPr>
            <a:spLocks noGrp="1"/>
          </p:cNvSpPr>
          <p:nvPr>
            <p:ph type="sldNum" sz="quarter" idx="4"/>
          </p:nvPr>
        </p:nvSpPr>
        <p:spPr/>
        <p:txBody>
          <a:bodyPr/>
          <a:lstStyle/>
          <a:p>
            <a:fld id="{D1601523-002C-46E0-8B1B-541C1AE81B0D}" type="slidenum">
              <a:rPr lang="en-US" smtClean="0"/>
              <a:pPr/>
              <a:t>12</a:t>
            </a:fld>
            <a:endParaRPr lang="en-US" dirty="0"/>
          </a:p>
        </p:txBody>
      </p:sp>
      <p:sp>
        <p:nvSpPr>
          <p:cNvPr id="7"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50963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621 Recognition </a:t>
            </a:r>
          </a:p>
        </p:txBody>
      </p:sp>
      <p:sp>
        <p:nvSpPr>
          <p:cNvPr id="3" name="Content Placeholder 2"/>
          <p:cNvSpPr>
            <a:spLocks noGrp="1"/>
          </p:cNvSpPr>
          <p:nvPr>
            <p:ph idx="1"/>
          </p:nvPr>
        </p:nvSpPr>
        <p:spPr/>
        <p:txBody>
          <a:bodyPr>
            <a:normAutofit lnSpcReduction="10000"/>
          </a:bodyPr>
          <a:lstStyle/>
          <a:p>
            <a:r>
              <a:rPr lang="en-US" dirty="0"/>
              <a:t>The FCC in 2018 promulgated an order to say that “In-Kind’ benefits that Comcast must provide City under 2012 franchise are eligible for offset against franchise fees.</a:t>
            </a:r>
          </a:p>
          <a:p>
            <a:pPr lvl="1"/>
            <a:r>
              <a:rPr lang="en-US" dirty="0"/>
              <a:t>Appeal of the ORDER, supported by Wilmington, reversed ORDER to extent rate --  level is at cost to cable operator, not market rate.</a:t>
            </a:r>
          </a:p>
          <a:p>
            <a:pPr marL="0" indent="0">
              <a:buNone/>
            </a:pPr>
            <a:r>
              <a:rPr lang="en-US" dirty="0">
                <a:solidFill>
                  <a:srgbClr val="FF0000"/>
                </a:solidFill>
              </a:rPr>
              <a:t>Goal: Ensure Comcast and the City are in compliance with any recent updates to applicable law while extending the benefits Wilmington enjoys </a:t>
            </a:r>
            <a:r>
              <a:rPr lang="en-US">
                <a:solidFill>
                  <a:srgbClr val="FF0000"/>
                </a:solidFill>
              </a:rPr>
              <a:t>under existing franchise</a:t>
            </a:r>
            <a:r>
              <a:rPr lang="en-US" dirty="0">
                <a:solidFill>
                  <a:srgbClr val="FF0000"/>
                </a:solidFill>
              </a:rPr>
              <a:t>?</a:t>
            </a:r>
          </a:p>
        </p:txBody>
      </p:sp>
      <p:sp>
        <p:nvSpPr>
          <p:cNvPr id="4" name="Slide Number Placeholder 3"/>
          <p:cNvSpPr>
            <a:spLocks noGrp="1"/>
          </p:cNvSpPr>
          <p:nvPr>
            <p:ph type="sldNum" sz="quarter" idx="4"/>
          </p:nvPr>
        </p:nvSpPr>
        <p:spPr/>
        <p:txBody>
          <a:bodyPr/>
          <a:lstStyle/>
          <a:p>
            <a:fld id="{D1601523-002C-46E0-8B1B-541C1AE81B0D}" type="slidenum">
              <a:rPr lang="en-US" smtClean="0"/>
              <a:pPr/>
              <a:t>13</a:t>
            </a:fld>
            <a:endParaRPr lang="en-US" dirty="0"/>
          </a:p>
        </p:txBody>
      </p:sp>
    </p:spTree>
    <p:extLst>
      <p:ext uri="{BB962C8B-B14F-4D97-AF65-F5344CB8AC3E}">
        <p14:creationId xmlns:p14="http://schemas.microsoft.com/office/powerpoint/2010/main" val="3703101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fontScale="92500" lnSpcReduction="20000"/>
          </a:bodyPr>
          <a:lstStyle/>
          <a:p>
            <a:pPr lvl="0"/>
            <a:r>
              <a:rPr lang="en-US" dirty="0"/>
              <a:t>Provides for the maximum allowed cable franchise fee (approximately $___ million)</a:t>
            </a:r>
          </a:p>
          <a:p>
            <a:pPr lvl="0"/>
            <a:r>
              <a:rPr lang="en-US" dirty="0"/>
              <a:t>Provides for continued financial support for community programming (no less than $450,000 over the term)</a:t>
            </a:r>
          </a:p>
          <a:p>
            <a:pPr lvl="0"/>
            <a:r>
              <a:rPr lang="en-US" dirty="0"/>
              <a:t>Provides for community programming to be carried in High Definition</a:t>
            </a:r>
          </a:p>
          <a:p>
            <a:pPr lvl="0"/>
            <a:r>
              <a:rPr lang="en-US" dirty="0"/>
              <a:t>Ensures that all residents have non-discriminatory access to services and service is extended to any new annexed areas with at least 20 homes per mile.</a:t>
            </a:r>
          </a:p>
          <a:p>
            <a:pPr lvl="0"/>
            <a:r>
              <a:rPr lang="en-US" dirty="0"/>
              <a:t>Maintains all existing franchise benefits including complimentary services and customer service standards.</a:t>
            </a:r>
          </a:p>
        </p:txBody>
      </p:sp>
      <p:sp>
        <p:nvSpPr>
          <p:cNvPr id="4" name="Slide Number Placeholder 3"/>
          <p:cNvSpPr>
            <a:spLocks noGrp="1"/>
          </p:cNvSpPr>
          <p:nvPr>
            <p:ph type="sldNum" sz="quarter" idx="4"/>
          </p:nvPr>
        </p:nvSpPr>
        <p:spPr/>
        <p:txBody>
          <a:bodyPr/>
          <a:lstStyle/>
          <a:p>
            <a:fld id="{D1601523-002C-46E0-8B1B-541C1AE81B0D}" type="slidenum">
              <a:rPr lang="en-US" smtClean="0"/>
              <a:pPr/>
              <a:t>14</a:t>
            </a:fld>
            <a:endParaRPr lang="en-US" dirty="0"/>
          </a:p>
        </p:txBody>
      </p:sp>
    </p:spTree>
    <p:extLst>
      <p:ext uri="{BB962C8B-B14F-4D97-AF65-F5344CB8AC3E}">
        <p14:creationId xmlns:p14="http://schemas.microsoft.com/office/powerpoint/2010/main" val="239183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014735D-907B-90DC-9739-BE99D8B394DF}"/>
              </a:ext>
            </a:extLst>
          </p:cNvPr>
          <p:cNvSpPr>
            <a:spLocks noGrp="1"/>
          </p:cNvSpPr>
          <p:nvPr>
            <p:ph type="body" sz="quarter" idx="11"/>
          </p:nvPr>
        </p:nvSpPr>
        <p:spPr>
          <a:xfrm>
            <a:off x="0" y="3070225"/>
            <a:ext cx="12095163" cy="827087"/>
          </a:xfrm>
        </p:spPr>
        <p:txBody>
          <a:bodyPr/>
          <a:lstStyle/>
          <a:p>
            <a:r>
              <a:rPr lang="en-US" dirty="0"/>
              <a:t>Questions?</a:t>
            </a:r>
          </a:p>
        </p:txBody>
      </p:sp>
    </p:spTree>
    <p:extLst>
      <p:ext uri="{BB962C8B-B14F-4D97-AF65-F5344CB8AC3E}">
        <p14:creationId xmlns:p14="http://schemas.microsoft.com/office/powerpoint/2010/main" val="2773784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466101-F3C7-044B-96F1-383FDFAA11EE}"/>
              </a:ext>
            </a:extLst>
          </p:cNvPr>
          <p:cNvSpPr>
            <a:spLocks noGrp="1"/>
          </p:cNvSpPr>
          <p:nvPr>
            <p:ph idx="1"/>
          </p:nvPr>
        </p:nvSpPr>
        <p:spPr>
          <a:xfrm>
            <a:off x="3222586" y="2131987"/>
            <a:ext cx="2908248" cy="925917"/>
          </a:xfrm>
        </p:spPr>
        <p:txBody>
          <a:bodyPr/>
          <a:lstStyle/>
          <a:p>
            <a:r>
              <a:rPr lang="en-US" dirty="0"/>
              <a:t>Gerard Lederer</a:t>
            </a:r>
          </a:p>
        </p:txBody>
      </p:sp>
      <p:sp>
        <p:nvSpPr>
          <p:cNvPr id="4" name="Slide Number Placeholder 3">
            <a:extLst>
              <a:ext uri="{FF2B5EF4-FFF2-40B4-BE49-F238E27FC236}">
                <a16:creationId xmlns:a16="http://schemas.microsoft.com/office/drawing/2014/main" id="{1765EFE5-93AA-3B42-8D5A-DAEEB9F986B1}"/>
              </a:ext>
            </a:extLst>
          </p:cNvPr>
          <p:cNvSpPr>
            <a:spLocks noGrp="1"/>
          </p:cNvSpPr>
          <p:nvPr>
            <p:ph type="sldNum" sz="quarter" idx="4"/>
          </p:nvPr>
        </p:nvSpPr>
        <p:spPr/>
        <p:txBody>
          <a:bodyPr/>
          <a:lstStyle/>
          <a:p>
            <a:fld id="{D1601523-002C-46E0-8B1B-541C1AE81B0D}" type="slidenum">
              <a:rPr lang="en-US" smtClean="0"/>
              <a:pPr/>
              <a:t>2</a:t>
            </a:fld>
            <a:endParaRPr lang="en-US" dirty="0"/>
          </a:p>
        </p:txBody>
      </p:sp>
      <p:sp>
        <p:nvSpPr>
          <p:cNvPr id="5" name="Content Placeholder 4">
            <a:extLst>
              <a:ext uri="{FF2B5EF4-FFF2-40B4-BE49-F238E27FC236}">
                <a16:creationId xmlns:a16="http://schemas.microsoft.com/office/drawing/2014/main" id="{B467A2C6-1D90-7141-B424-C17D3D5FE765}"/>
              </a:ext>
            </a:extLst>
          </p:cNvPr>
          <p:cNvSpPr>
            <a:spLocks noGrp="1"/>
          </p:cNvSpPr>
          <p:nvPr>
            <p:ph idx="10"/>
          </p:nvPr>
        </p:nvSpPr>
        <p:spPr/>
        <p:txBody>
          <a:bodyPr>
            <a:normAutofit fontScale="92500" lnSpcReduction="10000"/>
          </a:bodyPr>
          <a:lstStyle/>
          <a:p>
            <a:r>
              <a:rPr lang="en-US" dirty="0"/>
              <a:t>Partner</a:t>
            </a:r>
          </a:p>
        </p:txBody>
      </p:sp>
      <p:sp>
        <p:nvSpPr>
          <p:cNvPr id="6" name="Content Placeholder 5">
            <a:extLst>
              <a:ext uri="{FF2B5EF4-FFF2-40B4-BE49-F238E27FC236}">
                <a16:creationId xmlns:a16="http://schemas.microsoft.com/office/drawing/2014/main" id="{9E4253A9-99AB-804D-9266-726C12E9C4E9}"/>
              </a:ext>
            </a:extLst>
          </p:cNvPr>
          <p:cNvSpPr>
            <a:spLocks noGrp="1"/>
          </p:cNvSpPr>
          <p:nvPr>
            <p:ph idx="12"/>
          </p:nvPr>
        </p:nvSpPr>
        <p:spPr/>
        <p:txBody>
          <a:bodyPr/>
          <a:lstStyle/>
          <a:p>
            <a:r>
              <a:rPr lang="en-US" dirty="0"/>
              <a:t>Gerard.Lederer@bbklaw.com</a:t>
            </a:r>
          </a:p>
          <a:p>
            <a:r>
              <a:rPr lang="en-US" dirty="0"/>
              <a:t>202 664 4621</a:t>
            </a:r>
          </a:p>
        </p:txBody>
      </p:sp>
      <p:sp>
        <p:nvSpPr>
          <p:cNvPr id="12" name="Title 11">
            <a:extLst>
              <a:ext uri="{FF2B5EF4-FFF2-40B4-BE49-F238E27FC236}">
                <a16:creationId xmlns:a16="http://schemas.microsoft.com/office/drawing/2014/main" id="{B791A99A-5A89-FD4D-B0F3-0B09A2DA6B8D}"/>
              </a:ext>
            </a:extLst>
          </p:cNvPr>
          <p:cNvSpPr>
            <a:spLocks noGrp="1"/>
          </p:cNvSpPr>
          <p:nvPr>
            <p:ph type="title"/>
          </p:nvPr>
        </p:nvSpPr>
        <p:spPr/>
        <p:txBody>
          <a:bodyPr/>
          <a:lstStyle/>
          <a:p>
            <a:r>
              <a:rPr lang="en-US" dirty="0"/>
              <a:t>Presenter</a:t>
            </a:r>
          </a:p>
        </p:txBody>
      </p:sp>
      <p:pic>
        <p:nvPicPr>
          <p:cNvPr id="1028" name="Picture 4" descr="http://www.bbklaw.net/images/photos/staff/LEDERER_GERARD_230x230.jpg"/>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71" b="7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513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fontScale="92500" lnSpcReduction="10000"/>
          </a:bodyPr>
          <a:lstStyle/>
          <a:p>
            <a:r>
              <a:rPr lang="en-US" dirty="0"/>
              <a:t>Status of Franchise</a:t>
            </a:r>
          </a:p>
          <a:p>
            <a:r>
              <a:rPr lang="en-US" dirty="0"/>
              <a:t>Extension Negotiations</a:t>
            </a:r>
          </a:p>
          <a:p>
            <a:pPr lvl="1"/>
            <a:r>
              <a:rPr lang="en-US" dirty="0"/>
              <a:t>Buildout</a:t>
            </a:r>
          </a:p>
          <a:p>
            <a:pPr lvl="1"/>
            <a:r>
              <a:rPr lang="en-US" dirty="0"/>
              <a:t>PEG Support</a:t>
            </a:r>
          </a:p>
          <a:p>
            <a:pPr lvl="1"/>
            <a:r>
              <a:rPr lang="en-US" dirty="0"/>
              <a:t>HD conversion</a:t>
            </a:r>
          </a:p>
          <a:p>
            <a:pPr lvl="1"/>
            <a:r>
              <a:rPr lang="en-US" dirty="0"/>
              <a:t>621 Recognition </a:t>
            </a:r>
          </a:p>
          <a:p>
            <a:r>
              <a:rPr lang="en-US" dirty="0"/>
              <a:t>PEG Funding Challenge and Response on National Level </a:t>
            </a:r>
          </a:p>
          <a:p>
            <a:r>
              <a:rPr lang="en-US" dirty="0"/>
              <a:t>Q&amp;A</a:t>
            </a:r>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3</a:t>
            </a:fld>
            <a:endParaRPr lang="en-US" dirty="0"/>
          </a:p>
        </p:txBody>
      </p:sp>
    </p:spTree>
    <p:extLst>
      <p:ext uri="{BB962C8B-B14F-4D97-AF65-F5344CB8AC3E}">
        <p14:creationId xmlns:p14="http://schemas.microsoft.com/office/powerpoint/2010/main" val="380882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6487-64F1-9D40-A23C-CE412B47496E}"/>
              </a:ext>
            </a:extLst>
          </p:cNvPr>
          <p:cNvSpPr>
            <a:spLocks noGrp="1"/>
          </p:cNvSpPr>
          <p:nvPr>
            <p:ph type="title"/>
          </p:nvPr>
        </p:nvSpPr>
        <p:spPr/>
        <p:txBody>
          <a:bodyPr/>
          <a:lstStyle/>
          <a:p>
            <a:r>
              <a:rPr lang="en-US" dirty="0"/>
              <a:t>Status</a:t>
            </a:r>
          </a:p>
        </p:txBody>
      </p:sp>
      <p:sp>
        <p:nvSpPr>
          <p:cNvPr id="3" name="Text Placeholder 2">
            <a:extLst>
              <a:ext uri="{FF2B5EF4-FFF2-40B4-BE49-F238E27FC236}">
                <a16:creationId xmlns:a16="http://schemas.microsoft.com/office/drawing/2014/main" id="{2AFCDFD6-0365-AA4E-803C-E30D828CAE33}"/>
              </a:ext>
            </a:extLst>
          </p:cNvPr>
          <p:cNvSpPr>
            <a:spLocks noGrp="1"/>
          </p:cNvSpPr>
          <p:nvPr>
            <p:ph type="body" idx="1"/>
          </p:nvPr>
        </p:nvSpPr>
        <p:spPr/>
        <p:txBody>
          <a:bodyPr/>
          <a:lstStyle/>
          <a:p>
            <a:r>
              <a:rPr lang="en-US" dirty="0"/>
              <a:t>Subtitle</a:t>
            </a:r>
          </a:p>
        </p:txBody>
      </p:sp>
      <p:sp>
        <p:nvSpPr>
          <p:cNvPr id="4" name="Slide Number Placeholder 3">
            <a:extLst>
              <a:ext uri="{FF2B5EF4-FFF2-40B4-BE49-F238E27FC236}">
                <a16:creationId xmlns:a16="http://schemas.microsoft.com/office/drawing/2014/main" id="{B11234F2-51DF-414F-9358-BE5A898892D9}"/>
              </a:ext>
            </a:extLst>
          </p:cNvPr>
          <p:cNvSpPr>
            <a:spLocks noGrp="1"/>
          </p:cNvSpPr>
          <p:nvPr>
            <p:ph type="sldNum" sz="quarter" idx="4"/>
          </p:nvPr>
        </p:nvSpPr>
        <p:spPr/>
        <p:txBody>
          <a:bodyPr/>
          <a:lstStyle/>
          <a:p>
            <a:fld id="{D1601523-002C-46E0-8B1B-541C1AE81B0D}" type="slidenum">
              <a:rPr lang="en-US" smtClean="0"/>
              <a:pPr/>
              <a:t>4</a:t>
            </a:fld>
            <a:endParaRPr lang="en-US" dirty="0"/>
          </a:p>
        </p:txBody>
      </p:sp>
    </p:spTree>
    <p:extLst>
      <p:ext uri="{BB962C8B-B14F-4D97-AF65-F5344CB8AC3E}">
        <p14:creationId xmlns:p14="http://schemas.microsoft.com/office/powerpoint/2010/main" val="290030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2D6F-211F-6E48-ACE6-9AB2934FB08F}"/>
              </a:ext>
            </a:extLst>
          </p:cNvPr>
          <p:cNvSpPr>
            <a:spLocks noGrp="1"/>
          </p:cNvSpPr>
          <p:nvPr>
            <p:ph type="title"/>
          </p:nvPr>
        </p:nvSpPr>
        <p:spPr/>
        <p:txBody>
          <a:bodyPr/>
          <a:lstStyle/>
          <a:p>
            <a:r>
              <a:rPr lang="en-US" dirty="0"/>
              <a:t>Franchise Status</a:t>
            </a:r>
          </a:p>
        </p:txBody>
      </p:sp>
      <p:sp>
        <p:nvSpPr>
          <p:cNvPr id="3" name="Content Placeholder 2">
            <a:extLst>
              <a:ext uri="{FF2B5EF4-FFF2-40B4-BE49-F238E27FC236}">
                <a16:creationId xmlns:a16="http://schemas.microsoft.com/office/drawing/2014/main" id="{16694678-5B3D-1742-898D-2ECFDFAA68C8}"/>
              </a:ext>
            </a:extLst>
          </p:cNvPr>
          <p:cNvSpPr>
            <a:spLocks noGrp="1"/>
          </p:cNvSpPr>
          <p:nvPr>
            <p:ph idx="1"/>
          </p:nvPr>
        </p:nvSpPr>
        <p:spPr/>
        <p:txBody>
          <a:bodyPr/>
          <a:lstStyle/>
          <a:p>
            <a:r>
              <a:rPr lang="en-US" dirty="0"/>
              <a:t>2012 Wilmington grants 12 Year franchise to Comcast</a:t>
            </a:r>
          </a:p>
          <a:p>
            <a:pPr lvl="1"/>
            <a:r>
              <a:rPr lang="en-US" dirty="0"/>
              <a:t>Terms are robust </a:t>
            </a:r>
          </a:p>
          <a:p>
            <a:pPr lvl="1"/>
            <a:r>
              <a:rPr lang="en-US" dirty="0"/>
              <a:t>Better than Comcast is offering in other communities of Wilmington size. </a:t>
            </a:r>
          </a:p>
          <a:p>
            <a:r>
              <a:rPr lang="en-US" dirty="0"/>
              <a:t>Expires on November 18, 2024 </a:t>
            </a:r>
          </a:p>
          <a:p>
            <a:pPr lvl="1"/>
            <a:r>
              <a:rPr lang="en-US" dirty="0"/>
              <a:t>Comcast suggested that franchise be extended for 5 years, not renewed.</a:t>
            </a:r>
          </a:p>
          <a:p>
            <a:pPr lvl="1"/>
            <a:r>
              <a:rPr lang="en-US" dirty="0"/>
              <a:t>Has worked in other communities with there is an existing strong agreement – see e.g. Boston</a:t>
            </a:r>
          </a:p>
        </p:txBody>
      </p:sp>
      <p:sp>
        <p:nvSpPr>
          <p:cNvPr id="4" name="Slide Number Placeholder 3">
            <a:extLst>
              <a:ext uri="{FF2B5EF4-FFF2-40B4-BE49-F238E27FC236}">
                <a16:creationId xmlns:a16="http://schemas.microsoft.com/office/drawing/2014/main" id="{ED7E3753-0EF3-364E-886F-1BC8E5D7A28E}"/>
              </a:ext>
            </a:extLst>
          </p:cNvPr>
          <p:cNvSpPr>
            <a:spLocks noGrp="1"/>
          </p:cNvSpPr>
          <p:nvPr>
            <p:ph type="sldNum" sz="quarter" idx="4"/>
          </p:nvPr>
        </p:nvSpPr>
        <p:spPr/>
        <p:txBody>
          <a:bodyPr/>
          <a:lstStyle/>
          <a:p>
            <a:fld id="{D1601523-002C-46E0-8B1B-541C1AE81B0D}" type="slidenum">
              <a:rPr lang="en-US" smtClean="0"/>
              <a:pPr/>
              <a:t>5</a:t>
            </a:fld>
            <a:endParaRPr lang="en-US" dirty="0"/>
          </a:p>
        </p:txBody>
      </p:sp>
    </p:spTree>
    <p:extLst>
      <p:ext uri="{BB962C8B-B14F-4D97-AF65-F5344CB8AC3E}">
        <p14:creationId xmlns:p14="http://schemas.microsoft.com/office/powerpoint/2010/main" val="2703287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6487-64F1-9D40-A23C-CE412B47496E}"/>
              </a:ext>
            </a:extLst>
          </p:cNvPr>
          <p:cNvSpPr>
            <a:spLocks noGrp="1"/>
          </p:cNvSpPr>
          <p:nvPr>
            <p:ph type="title"/>
          </p:nvPr>
        </p:nvSpPr>
        <p:spPr/>
        <p:txBody>
          <a:bodyPr/>
          <a:lstStyle/>
          <a:p>
            <a:r>
              <a:rPr lang="en-US" dirty="0"/>
              <a:t>Extension Negotiations</a:t>
            </a:r>
          </a:p>
        </p:txBody>
      </p:sp>
      <p:sp>
        <p:nvSpPr>
          <p:cNvPr id="3" name="Text Placeholder 2">
            <a:extLst>
              <a:ext uri="{FF2B5EF4-FFF2-40B4-BE49-F238E27FC236}">
                <a16:creationId xmlns:a16="http://schemas.microsoft.com/office/drawing/2014/main" id="{2AFCDFD6-0365-AA4E-803C-E30D828CAE33}"/>
              </a:ext>
            </a:extLst>
          </p:cNvPr>
          <p:cNvSpPr>
            <a:spLocks noGrp="1"/>
          </p:cNvSpPr>
          <p:nvPr>
            <p:ph type="body" idx="1"/>
          </p:nvPr>
        </p:nvSpPr>
        <p:spPr/>
        <p:txBody>
          <a:bodyPr/>
          <a:lstStyle/>
          <a:p>
            <a:r>
              <a:rPr lang="en-US" dirty="0"/>
              <a:t>Keep what we have, improve on what we need.</a:t>
            </a:r>
          </a:p>
        </p:txBody>
      </p:sp>
      <p:sp>
        <p:nvSpPr>
          <p:cNvPr id="4" name="Slide Number Placeholder 3">
            <a:extLst>
              <a:ext uri="{FF2B5EF4-FFF2-40B4-BE49-F238E27FC236}">
                <a16:creationId xmlns:a16="http://schemas.microsoft.com/office/drawing/2014/main" id="{B11234F2-51DF-414F-9358-BE5A898892D9}"/>
              </a:ext>
            </a:extLst>
          </p:cNvPr>
          <p:cNvSpPr>
            <a:spLocks noGrp="1"/>
          </p:cNvSpPr>
          <p:nvPr>
            <p:ph type="sldNum" sz="quarter" idx="4"/>
          </p:nvPr>
        </p:nvSpPr>
        <p:spPr/>
        <p:txBody>
          <a:bodyPr/>
          <a:lstStyle/>
          <a:p>
            <a:fld id="{D1601523-002C-46E0-8B1B-541C1AE81B0D}" type="slidenum">
              <a:rPr lang="en-US" smtClean="0"/>
              <a:pPr/>
              <a:t>6</a:t>
            </a:fld>
            <a:endParaRPr lang="en-US" dirty="0"/>
          </a:p>
        </p:txBody>
      </p:sp>
    </p:spTree>
    <p:extLst>
      <p:ext uri="{BB962C8B-B14F-4D97-AF65-F5344CB8AC3E}">
        <p14:creationId xmlns:p14="http://schemas.microsoft.com/office/powerpoint/2010/main" val="4207285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Extension</a:t>
            </a:r>
          </a:p>
        </p:txBody>
      </p:sp>
      <p:sp>
        <p:nvSpPr>
          <p:cNvPr id="6" name="Content Placeholder 5"/>
          <p:cNvSpPr>
            <a:spLocks noGrp="1"/>
          </p:cNvSpPr>
          <p:nvPr>
            <p:ph idx="1"/>
          </p:nvPr>
        </p:nvSpPr>
        <p:spPr/>
        <p:txBody>
          <a:bodyPr/>
          <a:lstStyle/>
          <a:p>
            <a:r>
              <a:rPr lang="en-US" dirty="0"/>
              <a:t>Buildout</a:t>
            </a:r>
          </a:p>
          <a:p>
            <a:pPr marL="0" indent="0">
              <a:buNone/>
            </a:pPr>
            <a:r>
              <a:rPr lang="en-US" dirty="0"/>
              <a:t> Section 2 (c) Comcast shall offer Cable Service to any new residences or commercial subscri­bers within the initial franchise area and any additional area annexed to the City where </a:t>
            </a:r>
            <a:r>
              <a:rPr lang="en-US" i="1" dirty="0">
                <a:solidFill>
                  <a:srgbClr val="FF0000"/>
                </a:solidFill>
              </a:rPr>
              <a:t>there are at least forty (40) residences </a:t>
            </a:r>
            <a:r>
              <a:rPr lang="en-US" dirty="0"/>
              <a:t>per proposed linear mile of cable plant. </a:t>
            </a:r>
          </a:p>
          <a:p>
            <a:pPr marL="0" indent="0">
              <a:buNone/>
            </a:pPr>
            <a:r>
              <a:rPr lang="en-US" dirty="0">
                <a:solidFill>
                  <a:srgbClr val="FF0000"/>
                </a:solidFill>
              </a:rPr>
              <a:t>Goal:  Rather than reduce 40, we are seeking a promise that all residents in Wilmington have access to Comcast service.</a:t>
            </a:r>
          </a:p>
        </p:txBody>
      </p:sp>
    </p:spTree>
    <p:extLst>
      <p:ext uri="{BB962C8B-B14F-4D97-AF65-F5344CB8AC3E}">
        <p14:creationId xmlns:p14="http://schemas.microsoft.com/office/powerpoint/2010/main" val="131530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Extension Language</a:t>
            </a:r>
          </a:p>
        </p:txBody>
      </p:sp>
      <p:sp>
        <p:nvSpPr>
          <p:cNvPr id="3" name="Content Placeholder 2"/>
          <p:cNvSpPr>
            <a:spLocks noGrp="1"/>
          </p:cNvSpPr>
          <p:nvPr>
            <p:ph idx="1"/>
          </p:nvPr>
        </p:nvSpPr>
        <p:spPr/>
        <p:txBody>
          <a:bodyPr/>
          <a:lstStyle/>
          <a:p>
            <a:pPr marL="0" indent="0">
              <a:buNone/>
            </a:pPr>
            <a:r>
              <a:rPr lang="en-US" dirty="0"/>
              <a:t>Amends Section 2(C) to read.</a:t>
            </a:r>
          </a:p>
          <a:p>
            <a:pPr lvl="2"/>
            <a:r>
              <a:rPr lang="en-US" dirty="0"/>
              <a:t>Comcast shall offer Cable Service to any residences within the initial franchise area.</a:t>
            </a:r>
          </a:p>
          <a:p>
            <a:pPr lvl="2"/>
            <a:r>
              <a:rPr lang="en-US" dirty="0"/>
              <a:t>Should any area be annexed to the City, Comcast shall offer Cable Service to any residences where the density of home is at least 20 homes per mile within 1320 feet of existing cable distribution plant.  </a:t>
            </a:r>
          </a:p>
          <a:p>
            <a:pPr lvl="2"/>
            <a:r>
              <a:rPr lang="en-US" dirty="0"/>
              <a:t>All other terms of Section 2 (C) remain in full force.</a:t>
            </a:r>
          </a:p>
          <a:p>
            <a:endParaRPr lang="en-US" dirty="0"/>
          </a:p>
        </p:txBody>
      </p:sp>
      <p:sp>
        <p:nvSpPr>
          <p:cNvPr id="4" name="Slide Number Placeholder 3"/>
          <p:cNvSpPr>
            <a:spLocks noGrp="1"/>
          </p:cNvSpPr>
          <p:nvPr>
            <p:ph type="sldNum" sz="quarter" idx="4"/>
          </p:nvPr>
        </p:nvSpPr>
        <p:spPr/>
        <p:txBody>
          <a:bodyPr/>
          <a:lstStyle/>
          <a:p>
            <a:fld id="{D1601523-002C-46E0-8B1B-541C1AE81B0D}" type="slidenum">
              <a:rPr lang="en-US" smtClean="0"/>
              <a:pPr/>
              <a:t>8</a:t>
            </a:fld>
            <a:endParaRPr lang="en-US" dirty="0"/>
          </a:p>
        </p:txBody>
      </p:sp>
    </p:spTree>
    <p:extLst>
      <p:ext uri="{BB962C8B-B14F-4D97-AF65-F5344CB8AC3E}">
        <p14:creationId xmlns:p14="http://schemas.microsoft.com/office/powerpoint/2010/main" val="2271343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PEG Support</a:t>
            </a:r>
          </a:p>
        </p:txBody>
      </p:sp>
      <p:sp>
        <p:nvSpPr>
          <p:cNvPr id="3" name="Content Placeholder 2"/>
          <p:cNvSpPr>
            <a:spLocks noGrp="1"/>
          </p:cNvSpPr>
          <p:nvPr>
            <p:ph idx="1"/>
          </p:nvPr>
        </p:nvSpPr>
        <p:spPr/>
        <p:txBody>
          <a:bodyPr/>
          <a:lstStyle/>
          <a:p>
            <a:r>
              <a:rPr lang="en-US" dirty="0"/>
              <a:t>All PEG support has expired under franchise – no new payments in past three years.</a:t>
            </a:r>
          </a:p>
          <a:p>
            <a:r>
              <a:rPr lang="en-US" dirty="0"/>
              <a:t>Comcast offered $90k per year, then changed to 85 cents per sub per month.</a:t>
            </a:r>
          </a:p>
          <a:p>
            <a:pPr lvl="1"/>
            <a:r>
              <a:rPr lang="en-US" dirty="0"/>
              <a:t>Support level is actually higher number than $90k per year at current sub rate, but makes us vulnerable in future.</a:t>
            </a:r>
          </a:p>
          <a:p>
            <a:pPr marL="0" indent="0">
              <a:buNone/>
            </a:pPr>
            <a:r>
              <a:rPr lang="en-US" dirty="0">
                <a:solidFill>
                  <a:srgbClr val="FF0000"/>
                </a:solidFill>
              </a:rPr>
              <a:t>Goal:  95 cents per sub per month – but with a floor of $90k.</a:t>
            </a:r>
          </a:p>
        </p:txBody>
      </p:sp>
      <p:sp>
        <p:nvSpPr>
          <p:cNvPr id="4" name="Slide Number Placeholder 3"/>
          <p:cNvSpPr>
            <a:spLocks noGrp="1"/>
          </p:cNvSpPr>
          <p:nvPr>
            <p:ph type="sldNum" sz="quarter" idx="4"/>
          </p:nvPr>
        </p:nvSpPr>
        <p:spPr/>
        <p:txBody>
          <a:bodyPr/>
          <a:lstStyle/>
          <a:p>
            <a:fld id="{D1601523-002C-46E0-8B1B-541C1AE81B0D}" type="slidenum">
              <a:rPr lang="en-US" smtClean="0"/>
              <a:pPr/>
              <a:t>9</a:t>
            </a:fld>
            <a:endParaRPr lang="en-US" dirty="0"/>
          </a:p>
        </p:txBody>
      </p:sp>
    </p:spTree>
    <p:extLst>
      <p:ext uri="{BB962C8B-B14F-4D97-AF65-F5344CB8AC3E}">
        <p14:creationId xmlns:p14="http://schemas.microsoft.com/office/powerpoint/2010/main" val="3392100535"/>
      </p:ext>
    </p:extLst>
  </p:cSld>
  <p:clrMapOvr>
    <a:masterClrMapping/>
  </p:clrMapOvr>
</p:sld>
</file>

<file path=ppt/theme/theme1.xml><?xml version="1.0" encoding="utf-8"?>
<a:theme xmlns:a="http://schemas.openxmlformats.org/drawingml/2006/main" name="Office Theme">
  <a:themeElements>
    <a:clrScheme name="BBK Law 1">
      <a:dk1>
        <a:srgbClr val="343534"/>
      </a:dk1>
      <a:lt1>
        <a:srgbClr val="FFFFFF"/>
      </a:lt1>
      <a:dk2>
        <a:srgbClr val="004473"/>
      </a:dk2>
      <a:lt2>
        <a:srgbClr val="E9E7EA"/>
      </a:lt2>
      <a:accent1>
        <a:srgbClr val="004473"/>
      </a:accent1>
      <a:accent2>
        <a:srgbClr val="0794A1"/>
      </a:accent2>
      <a:accent3>
        <a:srgbClr val="EBCB21"/>
      </a:accent3>
      <a:accent4>
        <a:srgbClr val="8FCCEE"/>
      </a:accent4>
      <a:accent5>
        <a:srgbClr val="BC2D74"/>
      </a:accent5>
      <a:accent6>
        <a:srgbClr val="E79900"/>
      </a:accent6>
      <a:hlink>
        <a:srgbClr val="0A93A1"/>
      </a:hlink>
      <a:folHlink>
        <a:srgbClr val="E698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B&amp;K Law Template.potx" id="{B33164C4-1BC0-41FE-8C83-35A9F24636DD}" vid="{5A29DEA3-919D-4F52-8A00-9EA638A1A0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roperties xmlns="http://www.imanage.com/work/xmlschema">
  <documentid>IMANAGE!42413706.1</documentid>
  <senderid>GERARD.LEDERER</senderid>
  <senderemail>GERARD.LEDERER@BBKLAW.COM</senderemail>
  <lastmodified>2024-06-24T20:11:26.0000000-04:00</lastmodified>
  <database>IMANAGE</database>
</properties>
</file>

<file path=customXml/itemProps1.xml><?xml version="1.0" encoding="utf-8"?>
<ds:datastoreItem xmlns:ds="http://schemas.openxmlformats.org/officeDocument/2006/customXml" ds:itemID="{6D5BB4D3-5700-4766-93A5-F269FC424E42}">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emplate/>
  <TotalTime>0</TotalTime>
  <Words>1003</Words>
  <Application>Microsoft Office PowerPoint</Application>
  <PresentationFormat>Widescreen</PresentationFormat>
  <Paragraphs>77</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Courier New</vt:lpstr>
      <vt:lpstr>Wingdings</vt:lpstr>
      <vt:lpstr>Office Theme</vt:lpstr>
      <vt:lpstr>Wilmington Cable</vt:lpstr>
      <vt:lpstr>Presenter</vt:lpstr>
      <vt:lpstr>Agenda</vt:lpstr>
      <vt:lpstr>Status</vt:lpstr>
      <vt:lpstr>Franchise Status</vt:lpstr>
      <vt:lpstr>Extension Negotiations</vt:lpstr>
      <vt:lpstr>Extension</vt:lpstr>
      <vt:lpstr>Proposed Extension Language</vt:lpstr>
      <vt:lpstr>PEG Support</vt:lpstr>
      <vt:lpstr>Extension Provides</vt:lpstr>
      <vt:lpstr>H.D. </vt:lpstr>
      <vt:lpstr>Extension Provides</vt:lpstr>
      <vt:lpstr>621 Recognition </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Marchelle Basnight</dc:creator>
  <cp:lastModifiedBy>Marchelle Basnight</cp:lastModifiedBy>
  <cp:revision>1</cp:revision>
  <cp:lastPrinted>1900-01-01T08:00:00Z</cp:lastPrinted>
  <dcterms:created xsi:type="dcterms:W3CDTF">1900-01-01T08:00:00Z</dcterms:created>
  <dcterms:modified xsi:type="dcterms:W3CDTF">2024-08-26T15:26:00Z</dcterms:modified>
</cp:coreProperties>
</file>